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4"/>
    <p:sldMasterId id="2147483752" r:id="rId5"/>
    <p:sldMasterId id="2147483781" r:id="rId6"/>
  </p:sldMasterIdLst>
  <p:notesMasterIdLst>
    <p:notesMasterId r:id="rId83"/>
  </p:notesMasterIdLst>
  <p:sldIdLst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57" r:id="rId15"/>
    <p:sldId id="295" r:id="rId16"/>
    <p:sldId id="346" r:id="rId17"/>
    <p:sldId id="347" r:id="rId18"/>
    <p:sldId id="348" r:id="rId19"/>
    <p:sldId id="349" r:id="rId20"/>
    <p:sldId id="259" r:id="rId21"/>
    <p:sldId id="292" r:id="rId22"/>
    <p:sldId id="261" r:id="rId23"/>
    <p:sldId id="262" r:id="rId24"/>
    <p:sldId id="293" r:id="rId25"/>
    <p:sldId id="271" r:id="rId26"/>
    <p:sldId id="296" r:id="rId27"/>
    <p:sldId id="264" r:id="rId28"/>
    <p:sldId id="350" r:id="rId29"/>
    <p:sldId id="351" r:id="rId30"/>
    <p:sldId id="352" r:id="rId31"/>
    <p:sldId id="353" r:id="rId32"/>
    <p:sldId id="354" r:id="rId33"/>
    <p:sldId id="265" r:id="rId34"/>
    <p:sldId id="268" r:id="rId35"/>
    <p:sldId id="269" r:id="rId36"/>
    <p:sldId id="270" r:id="rId37"/>
    <p:sldId id="294" r:id="rId38"/>
    <p:sldId id="297" r:id="rId39"/>
    <p:sldId id="298" r:id="rId40"/>
    <p:sldId id="279" r:id="rId41"/>
    <p:sldId id="356" r:id="rId42"/>
    <p:sldId id="355" r:id="rId43"/>
    <p:sldId id="357" r:id="rId44"/>
    <p:sldId id="358" r:id="rId45"/>
    <p:sldId id="302" r:id="rId46"/>
    <p:sldId id="303" r:id="rId47"/>
    <p:sldId id="266" r:id="rId48"/>
    <p:sldId id="267" r:id="rId49"/>
    <p:sldId id="304" r:id="rId50"/>
    <p:sldId id="305" r:id="rId51"/>
    <p:sldId id="281" r:id="rId52"/>
    <p:sldId id="360" r:id="rId53"/>
    <p:sldId id="361" r:id="rId54"/>
    <p:sldId id="362" r:id="rId55"/>
    <p:sldId id="363" r:id="rId56"/>
    <p:sldId id="274" r:id="rId57"/>
    <p:sldId id="275" r:id="rId58"/>
    <p:sldId id="276" r:id="rId59"/>
    <p:sldId id="277" r:id="rId60"/>
    <p:sldId id="308" r:id="rId61"/>
    <p:sldId id="328" r:id="rId62"/>
    <p:sldId id="364" r:id="rId63"/>
    <p:sldId id="365" r:id="rId64"/>
    <p:sldId id="366" r:id="rId65"/>
    <p:sldId id="367" r:id="rId66"/>
    <p:sldId id="368" r:id="rId67"/>
    <p:sldId id="329" r:id="rId68"/>
    <p:sldId id="339" r:id="rId69"/>
    <p:sldId id="336" r:id="rId70"/>
    <p:sldId id="343" r:id="rId71"/>
    <p:sldId id="342" r:id="rId72"/>
    <p:sldId id="327" r:id="rId73"/>
    <p:sldId id="344" r:id="rId74"/>
    <p:sldId id="369" r:id="rId75"/>
    <p:sldId id="370" r:id="rId76"/>
    <p:sldId id="371" r:id="rId77"/>
    <p:sldId id="372" r:id="rId78"/>
    <p:sldId id="373" r:id="rId79"/>
    <p:sldId id="345" r:id="rId80"/>
    <p:sldId id="340" r:id="rId81"/>
    <p:sldId id="33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presProps" Target="pres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ACA4D9-78AA-451A-9EB3-BA53EE5DAA1A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3056E6A-99B6-4D09-B19A-C125881FDD72}">
      <dgm:prSet/>
      <dgm:spPr/>
      <dgm:t>
        <a:bodyPr/>
        <a:lstStyle/>
        <a:p>
          <a:r>
            <a:rPr lang="en-US"/>
            <a:t>APPLICATION COMMUNICATION DIAGRAM </a:t>
          </a:r>
        </a:p>
      </dgm:t>
    </dgm:pt>
    <dgm:pt modelId="{7D9A69D8-4079-4A58-9FB2-8CD7DF328499}" type="parTrans" cxnId="{81DD5A78-E441-4104-A4BB-16E48013A238}">
      <dgm:prSet/>
      <dgm:spPr/>
      <dgm:t>
        <a:bodyPr/>
        <a:lstStyle/>
        <a:p>
          <a:endParaRPr lang="en-US"/>
        </a:p>
      </dgm:t>
    </dgm:pt>
    <dgm:pt modelId="{FAB7AEF4-D194-49CD-B6E9-AB98655F8708}" type="sibTrans" cxnId="{81DD5A78-E441-4104-A4BB-16E48013A238}">
      <dgm:prSet/>
      <dgm:spPr/>
      <dgm:t>
        <a:bodyPr/>
        <a:lstStyle/>
        <a:p>
          <a:endParaRPr lang="en-US"/>
        </a:p>
      </dgm:t>
    </dgm:pt>
    <dgm:pt modelId="{9046FC90-01E1-4974-BDC4-20EED54EF13E}">
      <dgm:prSet/>
      <dgm:spPr/>
      <dgm:t>
        <a:bodyPr/>
        <a:lstStyle/>
        <a:p>
          <a:r>
            <a:rPr lang="en-US" dirty="0"/>
            <a:t>APPLICATION MIGRATION DIAGRAM</a:t>
          </a:r>
        </a:p>
      </dgm:t>
    </dgm:pt>
    <dgm:pt modelId="{46FF33B5-9858-46A6-BAD1-5592B7601B89}" type="parTrans" cxnId="{083CA109-A774-4260-84F7-B907C081461F}">
      <dgm:prSet/>
      <dgm:spPr/>
      <dgm:t>
        <a:bodyPr/>
        <a:lstStyle/>
        <a:p>
          <a:endParaRPr lang="en-US"/>
        </a:p>
      </dgm:t>
    </dgm:pt>
    <dgm:pt modelId="{F7ED3692-6124-4038-B3BF-69D19352DAC8}" type="sibTrans" cxnId="{083CA109-A774-4260-84F7-B907C081461F}">
      <dgm:prSet/>
      <dgm:spPr/>
      <dgm:t>
        <a:bodyPr/>
        <a:lstStyle/>
        <a:p>
          <a:endParaRPr lang="en-US"/>
        </a:p>
      </dgm:t>
    </dgm:pt>
    <dgm:pt modelId="{C8E7B18F-390A-47EB-B891-BE535BF8FDCE}">
      <dgm:prSet/>
      <dgm:spPr/>
      <dgm:t>
        <a:bodyPr/>
        <a:lstStyle/>
        <a:p>
          <a:r>
            <a:rPr lang="en-US"/>
            <a:t>APPLICATION USER LOCATION</a:t>
          </a:r>
          <a:r>
            <a:rPr lang="en-ID"/>
            <a:t> DIAGRAM</a:t>
          </a:r>
          <a:endParaRPr lang="en-US"/>
        </a:p>
      </dgm:t>
    </dgm:pt>
    <dgm:pt modelId="{F805C7AA-C10F-474A-A54E-EB47AAD58418}" type="parTrans" cxnId="{F5538292-75D7-4764-A8B5-A44589ACB1FD}">
      <dgm:prSet/>
      <dgm:spPr/>
      <dgm:t>
        <a:bodyPr/>
        <a:lstStyle/>
        <a:p>
          <a:endParaRPr lang="en-US"/>
        </a:p>
      </dgm:t>
    </dgm:pt>
    <dgm:pt modelId="{AF302E81-1AA6-4384-968F-CAED0A4E8568}" type="sibTrans" cxnId="{F5538292-75D7-4764-A8B5-A44589ACB1FD}">
      <dgm:prSet/>
      <dgm:spPr/>
      <dgm:t>
        <a:bodyPr/>
        <a:lstStyle/>
        <a:p>
          <a:endParaRPr lang="en-US"/>
        </a:p>
      </dgm:t>
    </dgm:pt>
    <dgm:pt modelId="{42342BE1-6E80-498E-A55C-513DC7F4386F}">
      <dgm:prSet/>
      <dgm:spPr/>
      <dgm:t>
        <a:bodyPr/>
        <a:lstStyle/>
        <a:p>
          <a:r>
            <a:rPr lang="en-ID"/>
            <a:t>SYSTEM USE CASE DIAGRAM</a:t>
          </a:r>
          <a:endParaRPr lang="en-US"/>
        </a:p>
      </dgm:t>
    </dgm:pt>
    <dgm:pt modelId="{DF948B87-3EE3-4641-B08C-075BEDC5FE01}" type="parTrans" cxnId="{22F335F5-8B8B-4902-9CAA-4C15346F8C28}">
      <dgm:prSet/>
      <dgm:spPr/>
      <dgm:t>
        <a:bodyPr/>
        <a:lstStyle/>
        <a:p>
          <a:endParaRPr lang="en-US"/>
        </a:p>
      </dgm:t>
    </dgm:pt>
    <dgm:pt modelId="{EBC30F35-A66A-4841-8D56-9138A520FB6E}" type="sibTrans" cxnId="{22F335F5-8B8B-4902-9CAA-4C15346F8C28}">
      <dgm:prSet/>
      <dgm:spPr/>
      <dgm:t>
        <a:bodyPr/>
        <a:lstStyle/>
        <a:p>
          <a:endParaRPr lang="en-US"/>
        </a:p>
      </dgm:t>
    </dgm:pt>
    <dgm:pt modelId="{E95B4957-2C99-4492-984C-57CDE45167D7}">
      <dgm:prSet/>
      <dgm:spPr/>
      <dgm:t>
        <a:bodyPr/>
        <a:lstStyle/>
        <a:p>
          <a:r>
            <a:rPr lang="en-ID"/>
            <a:t>PROCESS SYSTEM REALIZATION DIAGRAM</a:t>
          </a:r>
          <a:endParaRPr lang="en-US"/>
        </a:p>
      </dgm:t>
    </dgm:pt>
    <dgm:pt modelId="{A988DBBA-4187-4C30-9BD6-278C633842E9}" type="parTrans" cxnId="{EF4CE19F-C0FD-414A-ABE2-85E1A12537B3}">
      <dgm:prSet/>
      <dgm:spPr/>
      <dgm:t>
        <a:bodyPr/>
        <a:lstStyle/>
        <a:p>
          <a:endParaRPr lang="en-US"/>
        </a:p>
      </dgm:t>
    </dgm:pt>
    <dgm:pt modelId="{DD2C8E2F-5F7A-4AF0-906F-075013EF1C9B}" type="sibTrans" cxnId="{EF4CE19F-C0FD-414A-ABE2-85E1A12537B3}">
      <dgm:prSet/>
      <dgm:spPr/>
      <dgm:t>
        <a:bodyPr/>
        <a:lstStyle/>
        <a:p>
          <a:endParaRPr lang="en-US"/>
        </a:p>
      </dgm:t>
    </dgm:pt>
    <dgm:pt modelId="{0E52F335-317E-4504-AA49-AC70EABCA173}">
      <dgm:prSet/>
      <dgm:spPr/>
      <dgm:t>
        <a:bodyPr/>
        <a:lstStyle/>
        <a:p>
          <a:r>
            <a:rPr lang="en-ID"/>
            <a:t>ENTERPRISE MANAGEABILITY DIAGRAM</a:t>
          </a:r>
          <a:endParaRPr lang="en-US"/>
        </a:p>
      </dgm:t>
    </dgm:pt>
    <dgm:pt modelId="{5AA1E806-6613-4109-A11D-B75F76F2FA3C}" type="parTrans" cxnId="{8972843B-0F2B-4A94-9706-F94FA5D88881}">
      <dgm:prSet/>
      <dgm:spPr/>
      <dgm:t>
        <a:bodyPr/>
        <a:lstStyle/>
        <a:p>
          <a:endParaRPr lang="en-US"/>
        </a:p>
      </dgm:t>
    </dgm:pt>
    <dgm:pt modelId="{CBEB7353-E1CD-4259-9B24-327AA7D37CA8}" type="sibTrans" cxnId="{8972843B-0F2B-4A94-9706-F94FA5D88881}">
      <dgm:prSet/>
      <dgm:spPr/>
      <dgm:t>
        <a:bodyPr/>
        <a:lstStyle/>
        <a:p>
          <a:endParaRPr lang="en-US"/>
        </a:p>
      </dgm:t>
    </dgm:pt>
    <dgm:pt modelId="{F7938D73-16D9-479E-8095-52B65FFBFACF}" type="pres">
      <dgm:prSet presAssocID="{A7ACA4D9-78AA-451A-9EB3-BA53EE5DAA1A}" presName="Name0" presStyleCnt="0">
        <dgm:presLayoutVars>
          <dgm:dir/>
          <dgm:resizeHandles val="exact"/>
        </dgm:presLayoutVars>
      </dgm:prSet>
      <dgm:spPr/>
    </dgm:pt>
    <dgm:pt modelId="{E82842E5-1ED0-4CCB-894B-223479E51D8F}" type="pres">
      <dgm:prSet presAssocID="{83056E6A-99B6-4D09-B19A-C125881FDD72}" presName="node" presStyleLbl="node1" presStyleIdx="0" presStyleCnt="6">
        <dgm:presLayoutVars>
          <dgm:bulletEnabled val="1"/>
        </dgm:presLayoutVars>
      </dgm:prSet>
      <dgm:spPr/>
    </dgm:pt>
    <dgm:pt modelId="{E3415750-BE72-4124-9155-A65B08852FCC}" type="pres">
      <dgm:prSet presAssocID="{FAB7AEF4-D194-49CD-B6E9-AB98655F8708}" presName="sibTrans" presStyleLbl="sibTrans1D1" presStyleIdx="0" presStyleCnt="5"/>
      <dgm:spPr/>
    </dgm:pt>
    <dgm:pt modelId="{2724D5A8-A7E0-4AF8-8CC0-8051D3E6596B}" type="pres">
      <dgm:prSet presAssocID="{FAB7AEF4-D194-49CD-B6E9-AB98655F8708}" presName="connectorText" presStyleLbl="sibTrans1D1" presStyleIdx="0" presStyleCnt="5"/>
      <dgm:spPr/>
    </dgm:pt>
    <dgm:pt modelId="{D0E2BF27-8DD2-4971-9C7B-6D24E0312E96}" type="pres">
      <dgm:prSet presAssocID="{9046FC90-01E1-4974-BDC4-20EED54EF13E}" presName="node" presStyleLbl="node1" presStyleIdx="1" presStyleCnt="6">
        <dgm:presLayoutVars>
          <dgm:bulletEnabled val="1"/>
        </dgm:presLayoutVars>
      </dgm:prSet>
      <dgm:spPr/>
    </dgm:pt>
    <dgm:pt modelId="{E7141126-FD53-4A98-81AC-EFF0B4AC7593}" type="pres">
      <dgm:prSet presAssocID="{F7ED3692-6124-4038-B3BF-69D19352DAC8}" presName="sibTrans" presStyleLbl="sibTrans1D1" presStyleIdx="1" presStyleCnt="5"/>
      <dgm:spPr/>
    </dgm:pt>
    <dgm:pt modelId="{197732F5-2538-4F60-8B9F-B59D0E04ED71}" type="pres">
      <dgm:prSet presAssocID="{F7ED3692-6124-4038-B3BF-69D19352DAC8}" presName="connectorText" presStyleLbl="sibTrans1D1" presStyleIdx="1" presStyleCnt="5"/>
      <dgm:spPr/>
    </dgm:pt>
    <dgm:pt modelId="{C093799A-62EF-4172-B316-22A72AE06C14}" type="pres">
      <dgm:prSet presAssocID="{C8E7B18F-390A-47EB-B891-BE535BF8FDCE}" presName="node" presStyleLbl="node1" presStyleIdx="2" presStyleCnt="6">
        <dgm:presLayoutVars>
          <dgm:bulletEnabled val="1"/>
        </dgm:presLayoutVars>
      </dgm:prSet>
      <dgm:spPr/>
    </dgm:pt>
    <dgm:pt modelId="{A3EA52AE-745D-477F-A04C-0D94B43E5EAA}" type="pres">
      <dgm:prSet presAssocID="{AF302E81-1AA6-4384-968F-CAED0A4E8568}" presName="sibTrans" presStyleLbl="sibTrans1D1" presStyleIdx="2" presStyleCnt="5"/>
      <dgm:spPr/>
    </dgm:pt>
    <dgm:pt modelId="{2275C619-43C9-4248-A013-CFC375B93FC4}" type="pres">
      <dgm:prSet presAssocID="{AF302E81-1AA6-4384-968F-CAED0A4E8568}" presName="connectorText" presStyleLbl="sibTrans1D1" presStyleIdx="2" presStyleCnt="5"/>
      <dgm:spPr/>
    </dgm:pt>
    <dgm:pt modelId="{6135B6B7-A634-4B0A-A394-71CF77DF9C0D}" type="pres">
      <dgm:prSet presAssocID="{42342BE1-6E80-498E-A55C-513DC7F4386F}" presName="node" presStyleLbl="node1" presStyleIdx="3" presStyleCnt="6">
        <dgm:presLayoutVars>
          <dgm:bulletEnabled val="1"/>
        </dgm:presLayoutVars>
      </dgm:prSet>
      <dgm:spPr/>
    </dgm:pt>
    <dgm:pt modelId="{35631A19-B88A-4AB2-AFE9-E7773A874C56}" type="pres">
      <dgm:prSet presAssocID="{EBC30F35-A66A-4841-8D56-9138A520FB6E}" presName="sibTrans" presStyleLbl="sibTrans1D1" presStyleIdx="3" presStyleCnt="5"/>
      <dgm:spPr/>
    </dgm:pt>
    <dgm:pt modelId="{84D297A5-8B84-4B1A-A256-E5B64F71E55B}" type="pres">
      <dgm:prSet presAssocID="{EBC30F35-A66A-4841-8D56-9138A520FB6E}" presName="connectorText" presStyleLbl="sibTrans1D1" presStyleIdx="3" presStyleCnt="5"/>
      <dgm:spPr/>
    </dgm:pt>
    <dgm:pt modelId="{23EEC14F-5E81-42A0-9869-C49E751F36BB}" type="pres">
      <dgm:prSet presAssocID="{E95B4957-2C99-4492-984C-57CDE45167D7}" presName="node" presStyleLbl="node1" presStyleIdx="4" presStyleCnt="6">
        <dgm:presLayoutVars>
          <dgm:bulletEnabled val="1"/>
        </dgm:presLayoutVars>
      </dgm:prSet>
      <dgm:spPr/>
    </dgm:pt>
    <dgm:pt modelId="{8DC506FF-1DE8-4C62-BFB1-2F43FDBA3307}" type="pres">
      <dgm:prSet presAssocID="{DD2C8E2F-5F7A-4AF0-906F-075013EF1C9B}" presName="sibTrans" presStyleLbl="sibTrans1D1" presStyleIdx="4" presStyleCnt="5"/>
      <dgm:spPr/>
    </dgm:pt>
    <dgm:pt modelId="{0EAEDCF4-D1DD-4FB2-9B64-6D13036ADD06}" type="pres">
      <dgm:prSet presAssocID="{DD2C8E2F-5F7A-4AF0-906F-075013EF1C9B}" presName="connectorText" presStyleLbl="sibTrans1D1" presStyleIdx="4" presStyleCnt="5"/>
      <dgm:spPr/>
    </dgm:pt>
    <dgm:pt modelId="{30A6F544-27E0-4CB1-A232-EAC9726918F0}" type="pres">
      <dgm:prSet presAssocID="{0E52F335-317E-4504-AA49-AC70EABCA173}" presName="node" presStyleLbl="node1" presStyleIdx="5" presStyleCnt="6">
        <dgm:presLayoutVars>
          <dgm:bulletEnabled val="1"/>
        </dgm:presLayoutVars>
      </dgm:prSet>
      <dgm:spPr/>
    </dgm:pt>
  </dgm:ptLst>
  <dgm:cxnLst>
    <dgm:cxn modelId="{18B11609-48AB-45F4-8C1E-CC213145F178}" type="presOf" srcId="{C8E7B18F-390A-47EB-B891-BE535BF8FDCE}" destId="{C093799A-62EF-4172-B316-22A72AE06C14}" srcOrd="0" destOrd="0" presId="urn:microsoft.com/office/officeart/2016/7/layout/RepeatingBendingProcessNew"/>
    <dgm:cxn modelId="{083CA109-A774-4260-84F7-B907C081461F}" srcId="{A7ACA4D9-78AA-451A-9EB3-BA53EE5DAA1A}" destId="{9046FC90-01E1-4974-BDC4-20EED54EF13E}" srcOrd="1" destOrd="0" parTransId="{46FF33B5-9858-46A6-BAD1-5592B7601B89}" sibTransId="{F7ED3692-6124-4038-B3BF-69D19352DAC8}"/>
    <dgm:cxn modelId="{C9082B12-2499-4AE7-840A-4D6AE8F4B501}" type="presOf" srcId="{FAB7AEF4-D194-49CD-B6E9-AB98655F8708}" destId="{2724D5A8-A7E0-4AF8-8CC0-8051D3E6596B}" srcOrd="1" destOrd="0" presId="urn:microsoft.com/office/officeart/2016/7/layout/RepeatingBendingProcessNew"/>
    <dgm:cxn modelId="{78435F28-728A-41E8-8709-EB6512FD59D1}" type="presOf" srcId="{DD2C8E2F-5F7A-4AF0-906F-075013EF1C9B}" destId="{0EAEDCF4-D1DD-4FB2-9B64-6D13036ADD06}" srcOrd="1" destOrd="0" presId="urn:microsoft.com/office/officeart/2016/7/layout/RepeatingBendingProcessNew"/>
    <dgm:cxn modelId="{8972843B-0F2B-4A94-9706-F94FA5D88881}" srcId="{A7ACA4D9-78AA-451A-9EB3-BA53EE5DAA1A}" destId="{0E52F335-317E-4504-AA49-AC70EABCA173}" srcOrd="5" destOrd="0" parTransId="{5AA1E806-6613-4109-A11D-B75F76F2FA3C}" sibTransId="{CBEB7353-E1CD-4259-9B24-327AA7D37CA8}"/>
    <dgm:cxn modelId="{3DAF305B-17FC-4EE6-AE18-213DB328C12A}" type="presOf" srcId="{F7ED3692-6124-4038-B3BF-69D19352DAC8}" destId="{E7141126-FD53-4A98-81AC-EFF0B4AC7593}" srcOrd="0" destOrd="0" presId="urn:microsoft.com/office/officeart/2016/7/layout/RepeatingBendingProcessNew"/>
    <dgm:cxn modelId="{530DFA60-9F98-4419-A85F-37EAFEEEB0C0}" type="presOf" srcId="{0E52F335-317E-4504-AA49-AC70EABCA173}" destId="{30A6F544-27E0-4CB1-A232-EAC9726918F0}" srcOrd="0" destOrd="0" presId="urn:microsoft.com/office/officeart/2016/7/layout/RepeatingBendingProcessNew"/>
    <dgm:cxn modelId="{4E35B54E-B62D-411D-B8EC-4B98D3277446}" type="presOf" srcId="{AF302E81-1AA6-4384-968F-CAED0A4E8568}" destId="{2275C619-43C9-4248-A013-CFC375B93FC4}" srcOrd="1" destOrd="0" presId="urn:microsoft.com/office/officeart/2016/7/layout/RepeatingBendingProcessNew"/>
    <dgm:cxn modelId="{EA02E975-FC29-4C9B-B139-60C98DFDDACF}" type="presOf" srcId="{EBC30F35-A66A-4841-8D56-9138A520FB6E}" destId="{35631A19-B88A-4AB2-AFE9-E7773A874C56}" srcOrd="0" destOrd="0" presId="urn:microsoft.com/office/officeart/2016/7/layout/RepeatingBendingProcessNew"/>
    <dgm:cxn modelId="{81DD5A78-E441-4104-A4BB-16E48013A238}" srcId="{A7ACA4D9-78AA-451A-9EB3-BA53EE5DAA1A}" destId="{83056E6A-99B6-4D09-B19A-C125881FDD72}" srcOrd="0" destOrd="0" parTransId="{7D9A69D8-4079-4A58-9FB2-8CD7DF328499}" sibTransId="{FAB7AEF4-D194-49CD-B6E9-AB98655F8708}"/>
    <dgm:cxn modelId="{F5538292-75D7-4764-A8B5-A44589ACB1FD}" srcId="{A7ACA4D9-78AA-451A-9EB3-BA53EE5DAA1A}" destId="{C8E7B18F-390A-47EB-B891-BE535BF8FDCE}" srcOrd="2" destOrd="0" parTransId="{F805C7AA-C10F-474A-A54E-EB47AAD58418}" sibTransId="{AF302E81-1AA6-4384-968F-CAED0A4E8568}"/>
    <dgm:cxn modelId="{971AD395-A282-4E03-B6B4-8CEA20B1D913}" type="presOf" srcId="{AF302E81-1AA6-4384-968F-CAED0A4E8568}" destId="{A3EA52AE-745D-477F-A04C-0D94B43E5EAA}" srcOrd="0" destOrd="0" presId="urn:microsoft.com/office/officeart/2016/7/layout/RepeatingBendingProcessNew"/>
    <dgm:cxn modelId="{EF4CE19F-C0FD-414A-ABE2-85E1A12537B3}" srcId="{A7ACA4D9-78AA-451A-9EB3-BA53EE5DAA1A}" destId="{E95B4957-2C99-4492-984C-57CDE45167D7}" srcOrd="4" destOrd="0" parTransId="{A988DBBA-4187-4C30-9BD6-278C633842E9}" sibTransId="{DD2C8E2F-5F7A-4AF0-906F-075013EF1C9B}"/>
    <dgm:cxn modelId="{5577EBA0-F8B3-4DC7-AED5-C141A25B1DEF}" type="presOf" srcId="{9046FC90-01E1-4974-BDC4-20EED54EF13E}" destId="{D0E2BF27-8DD2-4971-9C7B-6D24E0312E96}" srcOrd="0" destOrd="0" presId="urn:microsoft.com/office/officeart/2016/7/layout/RepeatingBendingProcessNew"/>
    <dgm:cxn modelId="{56713BAC-0715-4342-8E84-6F337E462CB0}" type="presOf" srcId="{A7ACA4D9-78AA-451A-9EB3-BA53EE5DAA1A}" destId="{F7938D73-16D9-479E-8095-52B65FFBFACF}" srcOrd="0" destOrd="0" presId="urn:microsoft.com/office/officeart/2016/7/layout/RepeatingBendingProcessNew"/>
    <dgm:cxn modelId="{6C2485AE-C1C5-443D-A35C-E82D3D120680}" type="presOf" srcId="{EBC30F35-A66A-4841-8D56-9138A520FB6E}" destId="{84D297A5-8B84-4B1A-A256-E5B64F71E55B}" srcOrd="1" destOrd="0" presId="urn:microsoft.com/office/officeart/2016/7/layout/RepeatingBendingProcessNew"/>
    <dgm:cxn modelId="{41848CAF-85F8-4A96-8796-7C0A927DAC1B}" type="presOf" srcId="{DD2C8E2F-5F7A-4AF0-906F-075013EF1C9B}" destId="{8DC506FF-1DE8-4C62-BFB1-2F43FDBA3307}" srcOrd="0" destOrd="0" presId="urn:microsoft.com/office/officeart/2016/7/layout/RepeatingBendingProcessNew"/>
    <dgm:cxn modelId="{779D47D6-22C1-431F-A118-8862039A8E80}" type="presOf" srcId="{E95B4957-2C99-4492-984C-57CDE45167D7}" destId="{23EEC14F-5E81-42A0-9869-C49E751F36BB}" srcOrd="0" destOrd="0" presId="urn:microsoft.com/office/officeart/2016/7/layout/RepeatingBendingProcessNew"/>
    <dgm:cxn modelId="{081D36DE-83CD-4C6B-AC5E-99B63DA4C1A1}" type="presOf" srcId="{42342BE1-6E80-498E-A55C-513DC7F4386F}" destId="{6135B6B7-A634-4B0A-A394-71CF77DF9C0D}" srcOrd="0" destOrd="0" presId="urn:microsoft.com/office/officeart/2016/7/layout/RepeatingBendingProcessNew"/>
    <dgm:cxn modelId="{3DE92CE3-2C7A-43CF-8D21-7107C733A6E0}" type="presOf" srcId="{F7ED3692-6124-4038-B3BF-69D19352DAC8}" destId="{197732F5-2538-4F60-8B9F-B59D0E04ED71}" srcOrd="1" destOrd="0" presId="urn:microsoft.com/office/officeart/2016/7/layout/RepeatingBendingProcessNew"/>
    <dgm:cxn modelId="{A13F91F3-2EC7-46EC-B3BC-BFAD172B88EA}" type="presOf" srcId="{83056E6A-99B6-4D09-B19A-C125881FDD72}" destId="{E82842E5-1ED0-4CCB-894B-223479E51D8F}" srcOrd="0" destOrd="0" presId="urn:microsoft.com/office/officeart/2016/7/layout/RepeatingBendingProcessNew"/>
    <dgm:cxn modelId="{22F335F5-8B8B-4902-9CAA-4C15346F8C28}" srcId="{A7ACA4D9-78AA-451A-9EB3-BA53EE5DAA1A}" destId="{42342BE1-6E80-498E-A55C-513DC7F4386F}" srcOrd="3" destOrd="0" parTransId="{DF948B87-3EE3-4641-B08C-075BEDC5FE01}" sibTransId="{EBC30F35-A66A-4841-8D56-9138A520FB6E}"/>
    <dgm:cxn modelId="{14FA60F8-5921-4A9B-B474-41C1C224F686}" type="presOf" srcId="{FAB7AEF4-D194-49CD-B6E9-AB98655F8708}" destId="{E3415750-BE72-4124-9155-A65B08852FCC}" srcOrd="0" destOrd="0" presId="urn:microsoft.com/office/officeart/2016/7/layout/RepeatingBendingProcessNew"/>
    <dgm:cxn modelId="{8CA787F3-E127-4F2F-A884-FA245F013E30}" type="presParOf" srcId="{F7938D73-16D9-479E-8095-52B65FFBFACF}" destId="{E82842E5-1ED0-4CCB-894B-223479E51D8F}" srcOrd="0" destOrd="0" presId="urn:microsoft.com/office/officeart/2016/7/layout/RepeatingBendingProcessNew"/>
    <dgm:cxn modelId="{A45757B9-3E56-4324-BDB4-7DD1D4A0E05D}" type="presParOf" srcId="{F7938D73-16D9-479E-8095-52B65FFBFACF}" destId="{E3415750-BE72-4124-9155-A65B08852FCC}" srcOrd="1" destOrd="0" presId="urn:microsoft.com/office/officeart/2016/7/layout/RepeatingBendingProcessNew"/>
    <dgm:cxn modelId="{31BDA55A-255D-4D7A-B4CD-3B0F759F316B}" type="presParOf" srcId="{E3415750-BE72-4124-9155-A65B08852FCC}" destId="{2724D5A8-A7E0-4AF8-8CC0-8051D3E6596B}" srcOrd="0" destOrd="0" presId="urn:microsoft.com/office/officeart/2016/7/layout/RepeatingBendingProcessNew"/>
    <dgm:cxn modelId="{6C7B11AF-186F-4BE8-B7AB-235114BCD3A1}" type="presParOf" srcId="{F7938D73-16D9-479E-8095-52B65FFBFACF}" destId="{D0E2BF27-8DD2-4971-9C7B-6D24E0312E96}" srcOrd="2" destOrd="0" presId="urn:microsoft.com/office/officeart/2016/7/layout/RepeatingBendingProcessNew"/>
    <dgm:cxn modelId="{FDDECFFC-195B-4F1D-974D-15D1663E7A33}" type="presParOf" srcId="{F7938D73-16D9-479E-8095-52B65FFBFACF}" destId="{E7141126-FD53-4A98-81AC-EFF0B4AC7593}" srcOrd="3" destOrd="0" presId="urn:microsoft.com/office/officeart/2016/7/layout/RepeatingBendingProcessNew"/>
    <dgm:cxn modelId="{B982AA01-3601-4DF1-B756-4133757401E1}" type="presParOf" srcId="{E7141126-FD53-4A98-81AC-EFF0B4AC7593}" destId="{197732F5-2538-4F60-8B9F-B59D0E04ED71}" srcOrd="0" destOrd="0" presId="urn:microsoft.com/office/officeart/2016/7/layout/RepeatingBendingProcessNew"/>
    <dgm:cxn modelId="{7014CAF9-616D-4148-8DBD-BDB979AB4C3C}" type="presParOf" srcId="{F7938D73-16D9-479E-8095-52B65FFBFACF}" destId="{C093799A-62EF-4172-B316-22A72AE06C14}" srcOrd="4" destOrd="0" presId="urn:microsoft.com/office/officeart/2016/7/layout/RepeatingBendingProcessNew"/>
    <dgm:cxn modelId="{D1AAA75D-9F95-4FCA-A6AB-0F83EA50853C}" type="presParOf" srcId="{F7938D73-16D9-479E-8095-52B65FFBFACF}" destId="{A3EA52AE-745D-477F-A04C-0D94B43E5EAA}" srcOrd="5" destOrd="0" presId="urn:microsoft.com/office/officeart/2016/7/layout/RepeatingBendingProcessNew"/>
    <dgm:cxn modelId="{2D878C95-C104-4FDC-AC98-313E2FC28EC4}" type="presParOf" srcId="{A3EA52AE-745D-477F-A04C-0D94B43E5EAA}" destId="{2275C619-43C9-4248-A013-CFC375B93FC4}" srcOrd="0" destOrd="0" presId="urn:microsoft.com/office/officeart/2016/7/layout/RepeatingBendingProcessNew"/>
    <dgm:cxn modelId="{CB4101E2-E5DE-4235-86BF-356F404E7897}" type="presParOf" srcId="{F7938D73-16D9-479E-8095-52B65FFBFACF}" destId="{6135B6B7-A634-4B0A-A394-71CF77DF9C0D}" srcOrd="6" destOrd="0" presId="urn:microsoft.com/office/officeart/2016/7/layout/RepeatingBendingProcessNew"/>
    <dgm:cxn modelId="{F029679D-71F5-4385-8353-6CD861A85B96}" type="presParOf" srcId="{F7938D73-16D9-479E-8095-52B65FFBFACF}" destId="{35631A19-B88A-4AB2-AFE9-E7773A874C56}" srcOrd="7" destOrd="0" presId="urn:microsoft.com/office/officeart/2016/7/layout/RepeatingBendingProcessNew"/>
    <dgm:cxn modelId="{A56B59FF-35DF-47B6-840F-F89354DA9BD8}" type="presParOf" srcId="{35631A19-B88A-4AB2-AFE9-E7773A874C56}" destId="{84D297A5-8B84-4B1A-A256-E5B64F71E55B}" srcOrd="0" destOrd="0" presId="urn:microsoft.com/office/officeart/2016/7/layout/RepeatingBendingProcessNew"/>
    <dgm:cxn modelId="{4A888332-51A8-4801-A5D2-92092772FF46}" type="presParOf" srcId="{F7938D73-16D9-479E-8095-52B65FFBFACF}" destId="{23EEC14F-5E81-42A0-9869-C49E751F36BB}" srcOrd="8" destOrd="0" presId="urn:microsoft.com/office/officeart/2016/7/layout/RepeatingBendingProcessNew"/>
    <dgm:cxn modelId="{CA3DB2CB-3B28-4828-A5EF-FDDE03F59C0A}" type="presParOf" srcId="{F7938D73-16D9-479E-8095-52B65FFBFACF}" destId="{8DC506FF-1DE8-4C62-BFB1-2F43FDBA3307}" srcOrd="9" destOrd="0" presId="urn:microsoft.com/office/officeart/2016/7/layout/RepeatingBendingProcessNew"/>
    <dgm:cxn modelId="{18BDF87D-46B9-4DA3-A537-3B9026F770FF}" type="presParOf" srcId="{8DC506FF-1DE8-4C62-BFB1-2F43FDBA3307}" destId="{0EAEDCF4-D1DD-4FB2-9B64-6D13036ADD06}" srcOrd="0" destOrd="0" presId="urn:microsoft.com/office/officeart/2016/7/layout/RepeatingBendingProcessNew"/>
    <dgm:cxn modelId="{B80DA340-DA52-4A8B-BB9A-3AB930146219}" type="presParOf" srcId="{F7938D73-16D9-479E-8095-52B65FFBFACF}" destId="{30A6F544-27E0-4CB1-A232-EAC9726918F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4506FD-4CDB-49D1-A3E1-B96A48591E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4B8167-EFEE-497A-B262-2EB3F9012D34}">
      <dgm:prSet/>
      <dgm:spPr/>
      <dgm:t>
        <a:bodyPr/>
        <a:lstStyle/>
        <a:p>
          <a:pPr algn="just"/>
          <a:r>
            <a:rPr lang="en-US" b="1" i="0" dirty="0" err="1"/>
            <a:t>Jaringan</a:t>
          </a:r>
          <a:r>
            <a:rPr lang="en-US" b="1" i="0" dirty="0"/>
            <a:t> </a:t>
          </a:r>
          <a:r>
            <a:rPr lang="en-US" b="1" i="0" dirty="0" err="1"/>
            <a:t>Komunikasi</a:t>
          </a:r>
          <a:r>
            <a:rPr lang="en-US" b="1" i="0" dirty="0"/>
            <a:t>:</a:t>
          </a:r>
          <a:endParaRPr lang="en-US" b="1" dirty="0"/>
        </a:p>
      </dgm:t>
    </dgm:pt>
    <dgm:pt modelId="{B818D90A-DE83-4188-8425-AFC3F883B5A6}" type="parTrans" cxnId="{240F70D6-080F-47EA-9747-5E09437FB2B5}">
      <dgm:prSet/>
      <dgm:spPr/>
      <dgm:t>
        <a:bodyPr/>
        <a:lstStyle/>
        <a:p>
          <a:pPr algn="just"/>
          <a:endParaRPr lang="en-US" b="1"/>
        </a:p>
      </dgm:t>
    </dgm:pt>
    <dgm:pt modelId="{8D2145F2-FE1D-4F1F-B9F8-031E6A498CA3}" type="sibTrans" cxnId="{240F70D6-080F-47EA-9747-5E09437FB2B5}">
      <dgm:prSet/>
      <dgm:spPr/>
      <dgm:t>
        <a:bodyPr/>
        <a:lstStyle/>
        <a:p>
          <a:pPr algn="just"/>
          <a:endParaRPr lang="en-US" b="1"/>
        </a:p>
      </dgm:t>
    </dgm:pt>
    <dgm:pt modelId="{7927F149-1AF2-4806-ABA6-E18C109CE73B}">
      <dgm:prSet/>
      <dgm:spPr/>
      <dgm:t>
        <a:bodyPr/>
        <a:lstStyle/>
        <a:p>
          <a:pPr algn="just"/>
          <a:r>
            <a:rPr lang="en-US" b="1" i="0" dirty="0"/>
            <a:t>Zona </a:t>
          </a:r>
          <a:r>
            <a:rPr lang="en-US" b="1" i="0" dirty="0" err="1"/>
            <a:t>Keamanan</a:t>
          </a:r>
          <a:r>
            <a:rPr lang="en-US" b="1" i="0" dirty="0"/>
            <a:t>:</a:t>
          </a:r>
          <a:endParaRPr lang="en-US" b="1" dirty="0"/>
        </a:p>
      </dgm:t>
    </dgm:pt>
    <dgm:pt modelId="{2405C416-7732-4FFA-81CA-414D449FBB16}" type="parTrans" cxnId="{FBF8E517-092D-42F0-ADAD-634ECDA9F658}">
      <dgm:prSet/>
      <dgm:spPr/>
      <dgm:t>
        <a:bodyPr/>
        <a:lstStyle/>
        <a:p>
          <a:pPr algn="just"/>
          <a:endParaRPr lang="en-US" b="1"/>
        </a:p>
      </dgm:t>
    </dgm:pt>
    <dgm:pt modelId="{F271C0AA-A880-43FE-8D14-A0AC06A73C5A}" type="sibTrans" cxnId="{FBF8E517-092D-42F0-ADAD-634ECDA9F658}">
      <dgm:prSet/>
      <dgm:spPr/>
      <dgm:t>
        <a:bodyPr/>
        <a:lstStyle/>
        <a:p>
          <a:pPr algn="just"/>
          <a:endParaRPr lang="en-US" b="1"/>
        </a:p>
      </dgm:t>
    </dgm:pt>
    <dgm:pt modelId="{0AB63E3C-FA43-4216-8809-151A7ED9F10D}">
      <dgm:prSet/>
      <dgm:spPr/>
      <dgm:t>
        <a:bodyPr/>
        <a:lstStyle/>
        <a:p>
          <a:pPr algn="just"/>
          <a:r>
            <a:rPr lang="en-US" b="1" i="0" dirty="0" err="1"/>
            <a:t>Menggambarkan</a:t>
          </a:r>
          <a:r>
            <a:rPr lang="en-US" b="1" i="0" dirty="0"/>
            <a:t> </a:t>
          </a:r>
          <a:r>
            <a:rPr lang="en-US" b="1" i="0" dirty="0" err="1"/>
            <a:t>jaringan</a:t>
          </a:r>
          <a:r>
            <a:rPr lang="en-US" b="1" i="0" dirty="0"/>
            <a:t> dan </a:t>
          </a:r>
          <a:r>
            <a:rPr lang="en-US" b="1" i="0" dirty="0" err="1"/>
            <a:t>metode</a:t>
          </a:r>
          <a:r>
            <a:rPr lang="en-US" b="1" i="0" dirty="0"/>
            <a:t> </a:t>
          </a:r>
          <a:r>
            <a:rPr lang="en-US" b="1" i="0" dirty="0" err="1"/>
            <a:t>komunikasi</a:t>
          </a:r>
          <a:r>
            <a:rPr lang="en-US" b="1" i="0" dirty="0"/>
            <a:t> yang </a:t>
          </a:r>
          <a:r>
            <a:rPr lang="en-US" b="1" i="0" dirty="0" err="1"/>
            <a:t>digunakan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menghubungkan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, </a:t>
          </a:r>
          <a:r>
            <a:rPr lang="en-US" b="1" i="0" dirty="0" err="1"/>
            <a:t>seperti</a:t>
          </a:r>
          <a:r>
            <a:rPr lang="en-US" b="1" i="0" dirty="0"/>
            <a:t> VPN, WAN, Internet, dan </a:t>
          </a:r>
          <a:r>
            <a:rPr lang="en-US" b="1" i="0" dirty="0" err="1"/>
            <a:t>jaringan</a:t>
          </a:r>
          <a:r>
            <a:rPr lang="en-US" b="1" i="0" dirty="0"/>
            <a:t> </a:t>
          </a:r>
          <a:r>
            <a:rPr lang="en-US" b="1" i="0" dirty="0" err="1"/>
            <a:t>seluler</a:t>
          </a:r>
          <a:r>
            <a:rPr lang="en-US" b="1" i="0" dirty="0"/>
            <a:t>.</a:t>
          </a:r>
          <a:endParaRPr lang="en-US" b="1" dirty="0"/>
        </a:p>
      </dgm:t>
    </dgm:pt>
    <dgm:pt modelId="{FD680468-15BB-439E-80D2-B5D43E0C469C}" type="parTrans" cxnId="{09E9B353-8090-4A21-B70B-25F12D22ECE3}">
      <dgm:prSet/>
      <dgm:spPr/>
      <dgm:t>
        <a:bodyPr/>
        <a:lstStyle/>
        <a:p>
          <a:pPr algn="just"/>
          <a:endParaRPr lang="en-US" b="1"/>
        </a:p>
      </dgm:t>
    </dgm:pt>
    <dgm:pt modelId="{3EA80E5C-A52A-40C8-ABAE-E4698C9E2426}" type="sibTrans" cxnId="{09E9B353-8090-4A21-B70B-25F12D22ECE3}">
      <dgm:prSet/>
      <dgm:spPr/>
      <dgm:t>
        <a:bodyPr/>
        <a:lstStyle/>
        <a:p>
          <a:pPr algn="just"/>
          <a:endParaRPr lang="en-US" b="1"/>
        </a:p>
      </dgm:t>
    </dgm:pt>
    <dgm:pt modelId="{7C24868E-7A3B-490F-890B-00CC41FD3281}">
      <dgm:prSet/>
      <dgm:spPr/>
      <dgm:t>
        <a:bodyPr/>
        <a:lstStyle/>
        <a:p>
          <a:pPr algn="just"/>
          <a:r>
            <a:rPr lang="en-US" b="1" i="0"/>
            <a:t>Menunjukkan </a:t>
          </a:r>
          <a:r>
            <a:rPr lang="en-US" b="1" i="0" dirty="0" err="1"/>
            <a:t>pengelompokan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 dan </a:t>
          </a:r>
          <a:r>
            <a:rPr lang="en-US" b="1" i="0" dirty="0" err="1"/>
            <a:t>pengguna</a:t>
          </a:r>
          <a:r>
            <a:rPr lang="en-US" b="1" i="0" dirty="0"/>
            <a:t> </a:t>
          </a:r>
          <a:r>
            <a:rPr lang="en-US" b="1" i="0" dirty="0" err="1"/>
            <a:t>berdasarkan</a:t>
          </a:r>
          <a:r>
            <a:rPr lang="en-US" b="1" i="0" dirty="0"/>
            <a:t> </a:t>
          </a:r>
          <a:r>
            <a:rPr lang="en-US" b="1" i="0" dirty="0" err="1"/>
            <a:t>kebutuhan</a:t>
          </a:r>
          <a:r>
            <a:rPr lang="en-US" b="1" i="0" dirty="0"/>
            <a:t> </a:t>
          </a:r>
          <a:r>
            <a:rPr lang="en-US" b="1" i="0" dirty="0" err="1"/>
            <a:t>keamanan</a:t>
          </a:r>
          <a:r>
            <a:rPr lang="en-US" b="1" i="0" dirty="0"/>
            <a:t> dan </a:t>
          </a:r>
          <a:r>
            <a:rPr lang="en-US" b="1" i="0" dirty="0" err="1"/>
            <a:t>kebijakan</a:t>
          </a:r>
          <a:r>
            <a:rPr lang="en-US" b="1" i="0" dirty="0"/>
            <a:t> </a:t>
          </a:r>
          <a:r>
            <a:rPr lang="en-US" b="1" i="0" dirty="0" err="1"/>
            <a:t>akses</a:t>
          </a:r>
          <a:r>
            <a:rPr lang="en-US" b="1" i="0" dirty="0"/>
            <a:t>.</a:t>
          </a:r>
          <a:endParaRPr lang="en-US" b="1" dirty="0"/>
        </a:p>
      </dgm:t>
    </dgm:pt>
    <dgm:pt modelId="{5F5DFADA-6576-4FE3-AACC-626E17403311}" type="parTrans" cxnId="{484FA431-D7CA-45F1-B553-6C97B68BC6D7}">
      <dgm:prSet/>
      <dgm:spPr/>
      <dgm:t>
        <a:bodyPr/>
        <a:lstStyle/>
        <a:p>
          <a:pPr algn="just"/>
          <a:endParaRPr lang="en-US" b="1"/>
        </a:p>
      </dgm:t>
    </dgm:pt>
    <dgm:pt modelId="{ED7B4B3D-6D67-4D23-9AE4-938E7276EDEB}" type="sibTrans" cxnId="{484FA431-D7CA-45F1-B553-6C97B68BC6D7}">
      <dgm:prSet/>
      <dgm:spPr/>
      <dgm:t>
        <a:bodyPr/>
        <a:lstStyle/>
        <a:p>
          <a:pPr algn="just"/>
          <a:endParaRPr lang="en-US" b="1"/>
        </a:p>
      </dgm:t>
    </dgm:pt>
    <dgm:pt modelId="{CAFCDB35-EACF-4706-94B8-2EDCF32809CB}" type="pres">
      <dgm:prSet presAssocID="{004506FD-4CDB-49D1-A3E1-B96A48591E2B}" presName="linear" presStyleCnt="0">
        <dgm:presLayoutVars>
          <dgm:animLvl val="lvl"/>
          <dgm:resizeHandles val="exact"/>
        </dgm:presLayoutVars>
      </dgm:prSet>
      <dgm:spPr/>
    </dgm:pt>
    <dgm:pt modelId="{5F15E182-5675-4D4D-9D30-D1BD20EC812A}" type="pres">
      <dgm:prSet presAssocID="{9C4B8167-EFEE-497A-B262-2EB3F9012D3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25A2590-90C3-4745-99F9-E8AD20717A8C}" type="pres">
      <dgm:prSet presAssocID="{9C4B8167-EFEE-497A-B262-2EB3F9012D34}" presName="childText" presStyleLbl="revTx" presStyleIdx="0" presStyleCnt="2">
        <dgm:presLayoutVars>
          <dgm:bulletEnabled val="1"/>
        </dgm:presLayoutVars>
      </dgm:prSet>
      <dgm:spPr/>
    </dgm:pt>
    <dgm:pt modelId="{2EF05045-CAF8-4FC5-9E22-90FE57E2F799}" type="pres">
      <dgm:prSet presAssocID="{7927F149-1AF2-4806-ABA6-E18C109CE73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E53C12D-79DA-4EF8-87BC-AE81FA20D4E3}" type="pres">
      <dgm:prSet presAssocID="{7927F149-1AF2-4806-ABA6-E18C109CE73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BF8E517-092D-42F0-ADAD-634ECDA9F658}" srcId="{004506FD-4CDB-49D1-A3E1-B96A48591E2B}" destId="{7927F149-1AF2-4806-ABA6-E18C109CE73B}" srcOrd="1" destOrd="0" parTransId="{2405C416-7732-4FFA-81CA-414D449FBB16}" sibTransId="{F271C0AA-A880-43FE-8D14-A0AC06A73C5A}"/>
    <dgm:cxn modelId="{B9F07F1E-5737-4EE2-9B3F-0ECE9FF7AEA3}" type="presOf" srcId="{0AB63E3C-FA43-4216-8809-151A7ED9F10D}" destId="{125A2590-90C3-4745-99F9-E8AD20717A8C}" srcOrd="0" destOrd="0" presId="urn:microsoft.com/office/officeart/2005/8/layout/vList2"/>
    <dgm:cxn modelId="{484FA431-D7CA-45F1-B553-6C97B68BC6D7}" srcId="{7927F149-1AF2-4806-ABA6-E18C109CE73B}" destId="{7C24868E-7A3B-490F-890B-00CC41FD3281}" srcOrd="0" destOrd="0" parTransId="{5F5DFADA-6576-4FE3-AACC-626E17403311}" sibTransId="{ED7B4B3D-6D67-4D23-9AE4-938E7276EDEB}"/>
    <dgm:cxn modelId="{DF3D9036-C5EC-4829-8F27-19ADDE403C13}" type="presOf" srcId="{004506FD-4CDB-49D1-A3E1-B96A48591E2B}" destId="{CAFCDB35-EACF-4706-94B8-2EDCF32809CB}" srcOrd="0" destOrd="0" presId="urn:microsoft.com/office/officeart/2005/8/layout/vList2"/>
    <dgm:cxn modelId="{CE91126D-13E0-4B63-A76B-0F4AF359BDE2}" type="presOf" srcId="{7927F149-1AF2-4806-ABA6-E18C109CE73B}" destId="{2EF05045-CAF8-4FC5-9E22-90FE57E2F799}" srcOrd="0" destOrd="0" presId="urn:microsoft.com/office/officeart/2005/8/layout/vList2"/>
    <dgm:cxn modelId="{09E9B353-8090-4A21-B70B-25F12D22ECE3}" srcId="{9C4B8167-EFEE-497A-B262-2EB3F9012D34}" destId="{0AB63E3C-FA43-4216-8809-151A7ED9F10D}" srcOrd="0" destOrd="0" parTransId="{FD680468-15BB-439E-80D2-B5D43E0C469C}" sibTransId="{3EA80E5C-A52A-40C8-ABAE-E4698C9E2426}"/>
    <dgm:cxn modelId="{4C5A1FD0-4444-468D-858C-5012DF6FCF6A}" type="presOf" srcId="{9C4B8167-EFEE-497A-B262-2EB3F9012D34}" destId="{5F15E182-5675-4D4D-9D30-D1BD20EC812A}" srcOrd="0" destOrd="0" presId="urn:microsoft.com/office/officeart/2005/8/layout/vList2"/>
    <dgm:cxn modelId="{240F70D6-080F-47EA-9747-5E09437FB2B5}" srcId="{004506FD-4CDB-49D1-A3E1-B96A48591E2B}" destId="{9C4B8167-EFEE-497A-B262-2EB3F9012D34}" srcOrd="0" destOrd="0" parTransId="{B818D90A-DE83-4188-8425-AFC3F883B5A6}" sibTransId="{8D2145F2-FE1D-4F1F-B9F8-031E6A498CA3}"/>
    <dgm:cxn modelId="{DB87DFDC-1955-4261-BD15-DEBDF2BEA0EE}" type="presOf" srcId="{7C24868E-7A3B-490F-890B-00CC41FD3281}" destId="{4E53C12D-79DA-4EF8-87BC-AE81FA20D4E3}" srcOrd="0" destOrd="0" presId="urn:microsoft.com/office/officeart/2005/8/layout/vList2"/>
    <dgm:cxn modelId="{E28CB9D3-67D6-4E9A-AD24-75DAA9CF10F1}" type="presParOf" srcId="{CAFCDB35-EACF-4706-94B8-2EDCF32809CB}" destId="{5F15E182-5675-4D4D-9D30-D1BD20EC812A}" srcOrd="0" destOrd="0" presId="urn:microsoft.com/office/officeart/2005/8/layout/vList2"/>
    <dgm:cxn modelId="{3A208CCB-1E3F-4C5E-B383-0CD804E10A92}" type="presParOf" srcId="{CAFCDB35-EACF-4706-94B8-2EDCF32809CB}" destId="{125A2590-90C3-4745-99F9-E8AD20717A8C}" srcOrd="1" destOrd="0" presId="urn:microsoft.com/office/officeart/2005/8/layout/vList2"/>
    <dgm:cxn modelId="{AAB59543-4C8F-434B-916E-CD92F9443CC5}" type="presParOf" srcId="{CAFCDB35-EACF-4706-94B8-2EDCF32809CB}" destId="{2EF05045-CAF8-4FC5-9E22-90FE57E2F799}" srcOrd="2" destOrd="0" presId="urn:microsoft.com/office/officeart/2005/8/layout/vList2"/>
    <dgm:cxn modelId="{00CA08EF-DBBD-40DC-9797-A5F32F815059}" type="presParOf" srcId="{CAFCDB35-EACF-4706-94B8-2EDCF32809CB}" destId="{4E53C12D-79DA-4EF8-87BC-AE81FA20D4E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04506FD-4CDB-49D1-A3E1-B96A48591E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44AC6B-B2B6-4429-91EF-9BC8CC3313E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Perencanaan</a:t>
          </a:r>
          <a:r>
            <a:rPr lang="en-US" b="1" i="0" dirty="0"/>
            <a:t> </a:t>
          </a:r>
          <a:r>
            <a:rPr lang="en-US" b="1" i="0" dirty="0" err="1"/>
            <a:t>Infrastruktur</a:t>
          </a:r>
          <a:r>
            <a:rPr lang="en-US" b="1" i="0" dirty="0"/>
            <a:t>:</a:t>
          </a:r>
        </a:p>
      </dgm:t>
    </dgm:pt>
    <dgm:pt modelId="{7702B08C-471D-41FC-B2C0-0BBDE275FD0A}" type="parTrans" cxnId="{9B1914A3-7DF2-424E-A106-6D9ABAE6B4D6}">
      <dgm:prSet/>
      <dgm:spPr/>
      <dgm:t>
        <a:bodyPr/>
        <a:lstStyle/>
        <a:p>
          <a:pPr algn="just"/>
          <a:endParaRPr lang="en-US" b="1"/>
        </a:p>
      </dgm:t>
    </dgm:pt>
    <dgm:pt modelId="{12031947-4C2F-43E5-AB6B-23F50C58A4A3}" type="sibTrans" cxnId="{9B1914A3-7DF2-424E-A106-6D9ABAE6B4D6}">
      <dgm:prSet/>
      <dgm:spPr/>
      <dgm:t>
        <a:bodyPr/>
        <a:lstStyle/>
        <a:p>
          <a:pPr algn="just"/>
          <a:endParaRPr lang="en-US" b="1"/>
        </a:p>
      </dgm:t>
    </dgm:pt>
    <dgm:pt modelId="{86CDF72F-A1A9-42BC-B5E8-015CBF930736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Optimalisasi</a:t>
          </a:r>
          <a:r>
            <a:rPr lang="en-US" b="1" i="0" dirty="0"/>
            <a:t> Kinerja:</a:t>
          </a:r>
        </a:p>
      </dgm:t>
    </dgm:pt>
    <dgm:pt modelId="{F80648FB-8C54-45EE-8E9E-D482597708C7}" type="parTrans" cxnId="{624850E9-BF19-49B8-BE67-61B86206766A}">
      <dgm:prSet/>
      <dgm:spPr/>
      <dgm:t>
        <a:bodyPr/>
        <a:lstStyle/>
        <a:p>
          <a:pPr algn="just"/>
          <a:endParaRPr lang="en-US" b="1"/>
        </a:p>
      </dgm:t>
    </dgm:pt>
    <dgm:pt modelId="{C6480D91-1709-405A-9586-6146C51E4CC7}" type="sibTrans" cxnId="{624850E9-BF19-49B8-BE67-61B86206766A}">
      <dgm:prSet/>
      <dgm:spPr/>
      <dgm:t>
        <a:bodyPr/>
        <a:lstStyle/>
        <a:p>
          <a:pPr algn="just"/>
          <a:endParaRPr lang="en-US" b="1"/>
        </a:p>
      </dgm:t>
    </dgm:pt>
    <dgm:pt modelId="{68EF8E91-EB40-458E-A5F3-892E328D4BD7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Manajemen</a:t>
          </a:r>
          <a:r>
            <a:rPr lang="en-US" b="1" i="0" dirty="0"/>
            <a:t> </a:t>
          </a:r>
          <a:r>
            <a:rPr lang="en-US" b="1" i="0" dirty="0" err="1"/>
            <a:t>Risiko</a:t>
          </a:r>
          <a:r>
            <a:rPr lang="en-US" b="1" i="0" dirty="0"/>
            <a:t>:</a:t>
          </a:r>
        </a:p>
      </dgm:t>
    </dgm:pt>
    <dgm:pt modelId="{781F1A0F-B7A9-468B-BAD6-DD67A33C1CE8}" type="parTrans" cxnId="{3E09CB8B-ECDC-4ABD-B978-9BEB28CA0795}">
      <dgm:prSet/>
      <dgm:spPr/>
      <dgm:t>
        <a:bodyPr/>
        <a:lstStyle/>
        <a:p>
          <a:pPr algn="just"/>
          <a:endParaRPr lang="en-US" b="1"/>
        </a:p>
      </dgm:t>
    </dgm:pt>
    <dgm:pt modelId="{DBD14130-EF74-4B71-B02F-9241201EEA3A}" type="sibTrans" cxnId="{3E09CB8B-ECDC-4ABD-B978-9BEB28CA0795}">
      <dgm:prSet/>
      <dgm:spPr/>
      <dgm:t>
        <a:bodyPr/>
        <a:lstStyle/>
        <a:p>
          <a:pPr algn="just"/>
          <a:endParaRPr lang="en-US" b="1"/>
        </a:p>
      </dgm:t>
    </dgm:pt>
    <dgm:pt modelId="{9F6A1FA5-46D4-462F-8FB1-5A5CE2458F0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Memudahkan</a:t>
          </a:r>
          <a:r>
            <a:rPr lang="en-US" b="1" i="0" dirty="0"/>
            <a:t> </a:t>
          </a:r>
          <a:r>
            <a:rPr lang="en-US" b="1" i="0" dirty="0" err="1"/>
            <a:t>perencanaan</a:t>
          </a:r>
          <a:r>
            <a:rPr lang="en-US" b="1" i="0" dirty="0"/>
            <a:t> </a:t>
          </a:r>
          <a:r>
            <a:rPr lang="en-US" b="1" i="0" dirty="0" err="1"/>
            <a:t>infrastruktur</a:t>
          </a:r>
          <a:r>
            <a:rPr lang="en-US" b="1" i="0" dirty="0"/>
            <a:t> TI yang </a:t>
          </a:r>
          <a:r>
            <a:rPr lang="en-US" b="1" i="0" dirty="0" err="1"/>
            <a:t>efisien</a:t>
          </a:r>
          <a:r>
            <a:rPr lang="en-US" b="1" i="0" dirty="0"/>
            <a:t>, </a:t>
          </a:r>
          <a:r>
            <a:rPr lang="en-US" b="1" i="0" dirty="0" err="1"/>
            <a:t>memastikan</a:t>
          </a:r>
          <a:r>
            <a:rPr lang="en-US" b="1" i="0" dirty="0"/>
            <a:t> </a:t>
          </a:r>
          <a:r>
            <a:rPr lang="en-US" b="1" i="0" dirty="0" err="1"/>
            <a:t>bahwa</a:t>
          </a:r>
          <a:r>
            <a:rPr lang="en-US" b="1" i="0" dirty="0"/>
            <a:t> </a:t>
          </a:r>
          <a:r>
            <a:rPr lang="en-US" b="1" i="0" dirty="0" err="1"/>
            <a:t>sumber</a:t>
          </a:r>
          <a:r>
            <a:rPr lang="en-US" b="1" i="0" dirty="0"/>
            <a:t> </a:t>
          </a:r>
          <a:r>
            <a:rPr lang="en-US" b="1" i="0" dirty="0" err="1"/>
            <a:t>daya</a:t>
          </a:r>
          <a:r>
            <a:rPr lang="en-US" b="1" i="0" dirty="0"/>
            <a:t> TI </a:t>
          </a:r>
          <a:r>
            <a:rPr lang="en-US" b="1" i="0" dirty="0" err="1"/>
            <a:t>ditempatkan</a:t>
          </a:r>
          <a:r>
            <a:rPr lang="en-US" b="1" i="0" dirty="0"/>
            <a:t> dan </a:t>
          </a:r>
          <a:r>
            <a:rPr lang="en-US" b="1" i="0" dirty="0" err="1"/>
            <a:t>dioptimalkan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mendukung</a:t>
          </a:r>
          <a:r>
            <a:rPr lang="en-US" b="1" i="0" dirty="0"/>
            <a:t> </a:t>
          </a:r>
          <a:r>
            <a:rPr lang="en-US" b="1" i="0" dirty="0" err="1"/>
            <a:t>akses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 </a:t>
          </a:r>
          <a:r>
            <a:rPr lang="en-US" b="1" i="0" dirty="0" err="1"/>
            <a:t>secara</a:t>
          </a:r>
          <a:r>
            <a:rPr lang="en-US" b="1" i="0" dirty="0"/>
            <a:t> </a:t>
          </a:r>
          <a:r>
            <a:rPr lang="en-US" b="1" i="0" dirty="0" err="1"/>
            <a:t>efektif</a:t>
          </a:r>
          <a:r>
            <a:rPr lang="en-US" b="1" i="0" dirty="0"/>
            <a:t>.</a:t>
          </a:r>
        </a:p>
      </dgm:t>
    </dgm:pt>
    <dgm:pt modelId="{94B6DC68-FF07-4032-8AA4-57EFC3301B1E}" type="parTrans" cxnId="{1A7B302D-2A8E-46B8-84D5-7E89CD10331F}">
      <dgm:prSet/>
      <dgm:spPr/>
      <dgm:t>
        <a:bodyPr/>
        <a:lstStyle/>
        <a:p>
          <a:pPr algn="just"/>
          <a:endParaRPr lang="en-US" b="1"/>
        </a:p>
      </dgm:t>
    </dgm:pt>
    <dgm:pt modelId="{3FE41ABC-5D4F-4F4C-8CB3-9572C6CD3B36}" type="sibTrans" cxnId="{1A7B302D-2A8E-46B8-84D5-7E89CD10331F}">
      <dgm:prSet/>
      <dgm:spPr/>
      <dgm:t>
        <a:bodyPr/>
        <a:lstStyle/>
        <a:p>
          <a:pPr algn="just"/>
          <a:endParaRPr lang="en-US" b="1"/>
        </a:p>
      </dgm:t>
    </dgm:pt>
    <dgm:pt modelId="{37ACD32C-A79B-4EE5-9369-FBEB615E9A87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Membantu</a:t>
          </a:r>
          <a:r>
            <a:rPr lang="en-US" b="1" i="0" dirty="0"/>
            <a:t> </a:t>
          </a:r>
          <a:r>
            <a:rPr lang="en-US" b="1" i="0" dirty="0" err="1"/>
            <a:t>mengidentifikasi</a:t>
          </a:r>
          <a:r>
            <a:rPr lang="en-US" b="1" i="0" dirty="0"/>
            <a:t> </a:t>
          </a:r>
          <a:r>
            <a:rPr lang="en-US" b="1" i="0" dirty="0" err="1"/>
            <a:t>potensi</a:t>
          </a:r>
          <a:r>
            <a:rPr lang="en-US" b="1" i="0" dirty="0"/>
            <a:t> </a:t>
          </a:r>
          <a:r>
            <a:rPr lang="en-US" b="1" i="0" dirty="0" err="1"/>
            <a:t>masalah</a:t>
          </a:r>
          <a:r>
            <a:rPr lang="en-US" b="1" i="0" dirty="0"/>
            <a:t> </a:t>
          </a:r>
          <a:r>
            <a:rPr lang="en-US" b="1" i="0" dirty="0" err="1"/>
            <a:t>kinerja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latensi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akses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, </a:t>
          </a:r>
          <a:r>
            <a:rPr lang="en-US" b="1" i="0" dirty="0" err="1"/>
            <a:t>memungkinkan</a:t>
          </a:r>
          <a:r>
            <a:rPr lang="en-US" b="1" i="0" dirty="0"/>
            <a:t> </a:t>
          </a:r>
          <a:r>
            <a:rPr lang="en-US" b="1" i="0" dirty="0" err="1"/>
            <a:t>perbaikan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distribusi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peningkatan</a:t>
          </a:r>
          <a:r>
            <a:rPr lang="en-US" b="1" i="0" dirty="0"/>
            <a:t> </a:t>
          </a:r>
          <a:r>
            <a:rPr lang="en-US" b="1" i="0" dirty="0" err="1"/>
            <a:t>infrastruktur</a:t>
          </a:r>
          <a:r>
            <a:rPr lang="en-US" b="1" i="0" dirty="0"/>
            <a:t> </a:t>
          </a:r>
          <a:r>
            <a:rPr lang="en-US" b="1" i="0" dirty="0" err="1"/>
            <a:t>jaringan</a:t>
          </a:r>
          <a:r>
            <a:rPr lang="en-US" b="1" i="0" dirty="0"/>
            <a:t>.</a:t>
          </a:r>
        </a:p>
      </dgm:t>
    </dgm:pt>
    <dgm:pt modelId="{F79D9562-181F-4F03-BD75-D3D8D105D97C}" type="parTrans" cxnId="{B27AC15E-3251-47CA-818F-891D78A9DCCB}">
      <dgm:prSet/>
      <dgm:spPr/>
      <dgm:t>
        <a:bodyPr/>
        <a:lstStyle/>
        <a:p>
          <a:pPr algn="just"/>
          <a:endParaRPr lang="en-US" b="1"/>
        </a:p>
      </dgm:t>
    </dgm:pt>
    <dgm:pt modelId="{DFC46677-9CC0-4516-B28C-F55BFF66C5D5}" type="sibTrans" cxnId="{B27AC15E-3251-47CA-818F-891D78A9DCCB}">
      <dgm:prSet/>
      <dgm:spPr/>
      <dgm:t>
        <a:bodyPr/>
        <a:lstStyle/>
        <a:p>
          <a:pPr algn="just"/>
          <a:endParaRPr lang="en-US" b="1"/>
        </a:p>
      </dgm:t>
    </dgm:pt>
    <dgm:pt modelId="{E1A133A4-A778-43EA-91F1-8143A83E8CF6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/>
            <a:t>Memberikan </a:t>
          </a:r>
          <a:r>
            <a:rPr lang="en-US" b="1" i="0" dirty="0" err="1"/>
            <a:t>wawasan</a:t>
          </a:r>
          <a:r>
            <a:rPr lang="en-US" b="1" i="0" dirty="0"/>
            <a:t> </a:t>
          </a:r>
          <a:r>
            <a:rPr lang="en-US" b="1" i="0" dirty="0" err="1"/>
            <a:t>mengenai</a:t>
          </a:r>
          <a:r>
            <a:rPr lang="en-US" b="1" i="0" dirty="0"/>
            <a:t> </a:t>
          </a:r>
          <a:r>
            <a:rPr lang="en-US" b="1" i="0" dirty="0" err="1"/>
            <a:t>potensi</a:t>
          </a:r>
          <a:r>
            <a:rPr lang="en-US" b="1" i="0" dirty="0"/>
            <a:t> </a:t>
          </a:r>
          <a:r>
            <a:rPr lang="en-US" b="1" i="0" dirty="0" err="1"/>
            <a:t>risiko</a:t>
          </a:r>
          <a:r>
            <a:rPr lang="en-US" b="1" i="0" dirty="0"/>
            <a:t> </a:t>
          </a:r>
          <a:r>
            <a:rPr lang="en-US" b="1" i="0" dirty="0" err="1"/>
            <a:t>keamanan</a:t>
          </a:r>
          <a:r>
            <a:rPr lang="en-US" b="1" i="0" dirty="0"/>
            <a:t> yang </a:t>
          </a:r>
          <a:r>
            <a:rPr lang="en-US" b="1" i="0" dirty="0" err="1"/>
            <a:t>mungkin</a:t>
          </a:r>
          <a:r>
            <a:rPr lang="en-US" b="1" i="0" dirty="0"/>
            <a:t> </a:t>
          </a:r>
          <a:r>
            <a:rPr lang="en-US" b="1" i="0" dirty="0" err="1"/>
            <a:t>muncul</a:t>
          </a:r>
          <a:r>
            <a:rPr lang="en-US" b="1" i="0" dirty="0"/>
            <a:t> </a:t>
          </a:r>
          <a:r>
            <a:rPr lang="en-US" b="1" i="0" dirty="0" err="1"/>
            <a:t>dari</a:t>
          </a:r>
          <a:r>
            <a:rPr lang="en-US" b="1" i="0" dirty="0"/>
            <a:t> </a:t>
          </a:r>
          <a:r>
            <a:rPr lang="en-US" b="1" i="0" dirty="0" err="1"/>
            <a:t>distribusi</a:t>
          </a:r>
          <a:r>
            <a:rPr lang="en-US" b="1" i="0" dirty="0"/>
            <a:t> </a:t>
          </a:r>
          <a:r>
            <a:rPr lang="en-US" b="1" i="0" dirty="0" err="1"/>
            <a:t>geografis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 dan </a:t>
          </a:r>
          <a:r>
            <a:rPr lang="en-US" b="1" i="0" dirty="0" err="1"/>
            <a:t>pengguna</a:t>
          </a:r>
          <a:r>
            <a:rPr lang="en-US" b="1" i="0" dirty="0"/>
            <a:t>, </a:t>
          </a:r>
          <a:r>
            <a:rPr lang="en-US" b="1" i="0" dirty="0" err="1"/>
            <a:t>mendukung</a:t>
          </a:r>
          <a:r>
            <a:rPr lang="en-US" b="1" i="0" dirty="0"/>
            <a:t> strategi </a:t>
          </a:r>
          <a:r>
            <a:rPr lang="en-US" b="1" i="0" dirty="0" err="1"/>
            <a:t>mitigasi</a:t>
          </a:r>
          <a:r>
            <a:rPr lang="en-US" b="1" i="0" dirty="0"/>
            <a:t> </a:t>
          </a:r>
          <a:r>
            <a:rPr lang="en-US" b="1" i="0" dirty="0" err="1"/>
            <a:t>risiko</a:t>
          </a:r>
          <a:r>
            <a:rPr lang="en-US" b="1" i="0" dirty="0"/>
            <a:t> yang </a:t>
          </a:r>
          <a:r>
            <a:rPr lang="en-US" b="1" i="0" dirty="0" err="1"/>
            <a:t>lebih</a:t>
          </a:r>
          <a:r>
            <a:rPr lang="en-US" b="1" i="0" dirty="0"/>
            <a:t> </a:t>
          </a:r>
          <a:r>
            <a:rPr lang="en-US" b="1" i="0" dirty="0" err="1"/>
            <a:t>baik</a:t>
          </a:r>
          <a:r>
            <a:rPr lang="en-US" b="1" i="0" dirty="0"/>
            <a:t>.</a:t>
          </a:r>
        </a:p>
      </dgm:t>
    </dgm:pt>
    <dgm:pt modelId="{57312ECC-43E9-4F7E-A5A7-AF26757BB3BD}" type="parTrans" cxnId="{C8014DD9-6D99-47EE-8ED1-B6D8145CDC1A}">
      <dgm:prSet/>
      <dgm:spPr/>
      <dgm:t>
        <a:bodyPr/>
        <a:lstStyle/>
        <a:p>
          <a:pPr algn="just"/>
          <a:endParaRPr lang="en-US" b="1"/>
        </a:p>
      </dgm:t>
    </dgm:pt>
    <dgm:pt modelId="{D153F391-0AC7-4C07-ADE8-8C5F40ECE725}" type="sibTrans" cxnId="{C8014DD9-6D99-47EE-8ED1-B6D8145CDC1A}">
      <dgm:prSet/>
      <dgm:spPr/>
      <dgm:t>
        <a:bodyPr/>
        <a:lstStyle/>
        <a:p>
          <a:pPr algn="just"/>
          <a:endParaRPr lang="en-US" b="1"/>
        </a:p>
      </dgm:t>
    </dgm:pt>
    <dgm:pt modelId="{CAFCDB35-EACF-4706-94B8-2EDCF32809CB}" type="pres">
      <dgm:prSet presAssocID="{004506FD-4CDB-49D1-A3E1-B96A48591E2B}" presName="linear" presStyleCnt="0">
        <dgm:presLayoutVars>
          <dgm:animLvl val="lvl"/>
          <dgm:resizeHandles val="exact"/>
        </dgm:presLayoutVars>
      </dgm:prSet>
      <dgm:spPr/>
    </dgm:pt>
    <dgm:pt modelId="{371082AA-D8F8-4D22-B869-D6612D475408}" type="pres">
      <dgm:prSet presAssocID="{8C44AC6B-B2B6-4429-91EF-9BC8CC3313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D1DDA5-923C-4D7A-B13C-1429A41F08E1}" type="pres">
      <dgm:prSet presAssocID="{8C44AC6B-B2B6-4429-91EF-9BC8CC3313EF}" presName="childText" presStyleLbl="revTx" presStyleIdx="0" presStyleCnt="3">
        <dgm:presLayoutVars>
          <dgm:bulletEnabled val="1"/>
        </dgm:presLayoutVars>
      </dgm:prSet>
      <dgm:spPr/>
    </dgm:pt>
    <dgm:pt modelId="{9CB6645A-0AB7-4EC8-AFE2-0CC8DEBF0953}" type="pres">
      <dgm:prSet presAssocID="{86CDF72F-A1A9-42BC-B5E8-015CBF93073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8D059C0-F8D6-45BB-BEDB-002827F2FE79}" type="pres">
      <dgm:prSet presAssocID="{86CDF72F-A1A9-42BC-B5E8-015CBF930736}" presName="childText" presStyleLbl="revTx" presStyleIdx="1" presStyleCnt="3">
        <dgm:presLayoutVars>
          <dgm:bulletEnabled val="1"/>
        </dgm:presLayoutVars>
      </dgm:prSet>
      <dgm:spPr/>
    </dgm:pt>
    <dgm:pt modelId="{7CFD624E-5666-4F81-A459-CDE6B0A8EE78}" type="pres">
      <dgm:prSet presAssocID="{68EF8E91-EB40-458E-A5F3-892E328D4BD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15F0E24-F6D4-46E3-A6ED-885A90991938}" type="pres">
      <dgm:prSet presAssocID="{68EF8E91-EB40-458E-A5F3-892E328D4BD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37CA421-A2E8-415B-8B4D-78C80CC49C30}" type="presOf" srcId="{8C44AC6B-B2B6-4429-91EF-9BC8CC3313EF}" destId="{371082AA-D8F8-4D22-B869-D6612D475408}" srcOrd="0" destOrd="0" presId="urn:microsoft.com/office/officeart/2005/8/layout/vList2"/>
    <dgm:cxn modelId="{BE252723-7FC4-4D94-BF34-C6D6146B9279}" type="presOf" srcId="{37ACD32C-A79B-4EE5-9369-FBEB615E9A87}" destId="{18D059C0-F8D6-45BB-BEDB-002827F2FE79}" srcOrd="0" destOrd="0" presId="urn:microsoft.com/office/officeart/2005/8/layout/vList2"/>
    <dgm:cxn modelId="{1A7B302D-2A8E-46B8-84D5-7E89CD10331F}" srcId="{8C44AC6B-B2B6-4429-91EF-9BC8CC3313EF}" destId="{9F6A1FA5-46D4-462F-8FB1-5A5CE2458F0F}" srcOrd="0" destOrd="0" parTransId="{94B6DC68-FF07-4032-8AA4-57EFC3301B1E}" sibTransId="{3FE41ABC-5D4F-4F4C-8CB3-9572C6CD3B36}"/>
    <dgm:cxn modelId="{DF3D9036-C5EC-4829-8F27-19ADDE403C13}" type="presOf" srcId="{004506FD-4CDB-49D1-A3E1-B96A48591E2B}" destId="{CAFCDB35-EACF-4706-94B8-2EDCF32809CB}" srcOrd="0" destOrd="0" presId="urn:microsoft.com/office/officeart/2005/8/layout/vList2"/>
    <dgm:cxn modelId="{B27AC15E-3251-47CA-818F-891D78A9DCCB}" srcId="{86CDF72F-A1A9-42BC-B5E8-015CBF930736}" destId="{37ACD32C-A79B-4EE5-9369-FBEB615E9A87}" srcOrd="0" destOrd="0" parTransId="{F79D9562-181F-4F03-BD75-D3D8D105D97C}" sibTransId="{DFC46677-9CC0-4516-B28C-F55BFF66C5D5}"/>
    <dgm:cxn modelId="{AAB9BE4C-9890-44FE-9034-56A91890C359}" type="presOf" srcId="{E1A133A4-A778-43EA-91F1-8143A83E8CF6}" destId="{315F0E24-F6D4-46E3-A6ED-885A90991938}" srcOrd="0" destOrd="0" presId="urn:microsoft.com/office/officeart/2005/8/layout/vList2"/>
    <dgm:cxn modelId="{3E09CB8B-ECDC-4ABD-B978-9BEB28CA0795}" srcId="{004506FD-4CDB-49D1-A3E1-B96A48591E2B}" destId="{68EF8E91-EB40-458E-A5F3-892E328D4BD7}" srcOrd="2" destOrd="0" parTransId="{781F1A0F-B7A9-468B-BAD6-DD67A33C1CE8}" sibTransId="{DBD14130-EF74-4B71-B02F-9241201EEA3A}"/>
    <dgm:cxn modelId="{3E8A04A0-A78D-41C3-B46C-4F5D447D43EC}" type="presOf" srcId="{68EF8E91-EB40-458E-A5F3-892E328D4BD7}" destId="{7CFD624E-5666-4F81-A459-CDE6B0A8EE78}" srcOrd="0" destOrd="0" presId="urn:microsoft.com/office/officeart/2005/8/layout/vList2"/>
    <dgm:cxn modelId="{9B1914A3-7DF2-424E-A106-6D9ABAE6B4D6}" srcId="{004506FD-4CDB-49D1-A3E1-B96A48591E2B}" destId="{8C44AC6B-B2B6-4429-91EF-9BC8CC3313EF}" srcOrd="0" destOrd="0" parTransId="{7702B08C-471D-41FC-B2C0-0BBDE275FD0A}" sibTransId="{12031947-4C2F-43E5-AB6B-23F50C58A4A3}"/>
    <dgm:cxn modelId="{0D6198D1-8020-4F68-BDB1-84723BF77BA4}" type="presOf" srcId="{86CDF72F-A1A9-42BC-B5E8-015CBF930736}" destId="{9CB6645A-0AB7-4EC8-AFE2-0CC8DEBF0953}" srcOrd="0" destOrd="0" presId="urn:microsoft.com/office/officeart/2005/8/layout/vList2"/>
    <dgm:cxn modelId="{C8014DD9-6D99-47EE-8ED1-B6D8145CDC1A}" srcId="{68EF8E91-EB40-458E-A5F3-892E328D4BD7}" destId="{E1A133A4-A778-43EA-91F1-8143A83E8CF6}" srcOrd="0" destOrd="0" parTransId="{57312ECC-43E9-4F7E-A5A7-AF26757BB3BD}" sibTransId="{D153F391-0AC7-4C07-ADE8-8C5F40ECE725}"/>
    <dgm:cxn modelId="{624850E9-BF19-49B8-BE67-61B86206766A}" srcId="{004506FD-4CDB-49D1-A3E1-B96A48591E2B}" destId="{86CDF72F-A1A9-42BC-B5E8-015CBF930736}" srcOrd="1" destOrd="0" parTransId="{F80648FB-8C54-45EE-8E9E-D482597708C7}" sibTransId="{C6480D91-1709-405A-9586-6146C51E4CC7}"/>
    <dgm:cxn modelId="{207B82FD-0B6F-4676-AFDC-D2C57F93BFD3}" type="presOf" srcId="{9F6A1FA5-46D4-462F-8FB1-5A5CE2458F0F}" destId="{EDD1DDA5-923C-4D7A-B13C-1429A41F08E1}" srcOrd="0" destOrd="0" presId="urn:microsoft.com/office/officeart/2005/8/layout/vList2"/>
    <dgm:cxn modelId="{CF387C19-FCE8-44F2-9F1E-B916B1DF5320}" type="presParOf" srcId="{CAFCDB35-EACF-4706-94B8-2EDCF32809CB}" destId="{371082AA-D8F8-4D22-B869-D6612D475408}" srcOrd="0" destOrd="0" presId="urn:microsoft.com/office/officeart/2005/8/layout/vList2"/>
    <dgm:cxn modelId="{0572B1A3-0118-4AC4-8056-347D18E39E54}" type="presParOf" srcId="{CAFCDB35-EACF-4706-94B8-2EDCF32809CB}" destId="{EDD1DDA5-923C-4D7A-B13C-1429A41F08E1}" srcOrd="1" destOrd="0" presId="urn:microsoft.com/office/officeart/2005/8/layout/vList2"/>
    <dgm:cxn modelId="{AACD314F-AE96-4205-9272-53C809761683}" type="presParOf" srcId="{CAFCDB35-EACF-4706-94B8-2EDCF32809CB}" destId="{9CB6645A-0AB7-4EC8-AFE2-0CC8DEBF0953}" srcOrd="2" destOrd="0" presId="urn:microsoft.com/office/officeart/2005/8/layout/vList2"/>
    <dgm:cxn modelId="{012B2D61-DEE5-4B91-A6BA-785749E2894D}" type="presParOf" srcId="{CAFCDB35-EACF-4706-94B8-2EDCF32809CB}" destId="{18D059C0-F8D6-45BB-BEDB-002827F2FE79}" srcOrd="3" destOrd="0" presId="urn:microsoft.com/office/officeart/2005/8/layout/vList2"/>
    <dgm:cxn modelId="{B4FA77E0-CF2E-499D-8043-02A7D57AFFD9}" type="presParOf" srcId="{CAFCDB35-EACF-4706-94B8-2EDCF32809CB}" destId="{7CFD624E-5666-4F81-A459-CDE6B0A8EE78}" srcOrd="4" destOrd="0" presId="urn:microsoft.com/office/officeart/2005/8/layout/vList2"/>
    <dgm:cxn modelId="{D59030C0-6FA2-4AF6-A1DF-B10032242190}" type="presParOf" srcId="{CAFCDB35-EACF-4706-94B8-2EDCF32809CB}" destId="{315F0E24-F6D4-46E3-A6ED-885A9099193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04506FD-4CDB-49D1-A3E1-B96A48591E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5F4840-F095-40C5-98EA-119ED64351F1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/>
            <a:t>Strategi </a:t>
          </a:r>
          <a:r>
            <a:rPr lang="en-US" b="1" i="0" dirty="0" err="1"/>
            <a:t>Layanan</a:t>
          </a:r>
          <a:r>
            <a:rPr lang="en-US" b="1" i="0" dirty="0"/>
            <a:t>:</a:t>
          </a:r>
        </a:p>
      </dgm:t>
    </dgm:pt>
    <dgm:pt modelId="{A867034C-8DC9-41E9-AC94-D38A7F95B9A5}" type="parTrans" cxnId="{A142E71D-5002-4B71-BA86-F695A323F72C}">
      <dgm:prSet/>
      <dgm:spPr/>
      <dgm:t>
        <a:bodyPr/>
        <a:lstStyle/>
        <a:p>
          <a:pPr algn="just"/>
          <a:endParaRPr lang="en-US" b="1"/>
        </a:p>
      </dgm:t>
    </dgm:pt>
    <dgm:pt modelId="{8340AD84-2A8C-4332-B43A-5183BC8BA4B8}" type="sibTrans" cxnId="{A142E71D-5002-4B71-BA86-F695A323F72C}">
      <dgm:prSet/>
      <dgm:spPr/>
      <dgm:t>
        <a:bodyPr/>
        <a:lstStyle/>
        <a:p>
          <a:pPr algn="just"/>
          <a:endParaRPr lang="en-US" b="1"/>
        </a:p>
      </dgm:t>
    </dgm:pt>
    <dgm:pt modelId="{B2028756-3C96-4B67-8251-8A81D0069228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Kepatuhan</a:t>
          </a:r>
          <a:r>
            <a:rPr lang="en-US" b="1" i="0" dirty="0"/>
            <a:t> dan </a:t>
          </a:r>
          <a:r>
            <a:rPr lang="en-US" b="1" i="0" dirty="0" err="1"/>
            <a:t>Regulasi</a:t>
          </a:r>
          <a:r>
            <a:rPr lang="en-US" b="1" i="0" dirty="0"/>
            <a:t>:</a:t>
          </a:r>
        </a:p>
      </dgm:t>
    </dgm:pt>
    <dgm:pt modelId="{7BDA5E3F-646A-4FBC-A7F1-558A38F22673}" type="parTrans" cxnId="{17F5C41E-A2E9-4D70-94C1-9D4B9C0AAA1A}">
      <dgm:prSet/>
      <dgm:spPr/>
      <dgm:t>
        <a:bodyPr/>
        <a:lstStyle/>
        <a:p>
          <a:pPr algn="just"/>
          <a:endParaRPr lang="en-US" b="1"/>
        </a:p>
      </dgm:t>
    </dgm:pt>
    <dgm:pt modelId="{9AE321F2-CA09-461E-98EA-C672AEB4801A}" type="sibTrans" cxnId="{17F5C41E-A2E9-4D70-94C1-9D4B9C0AAA1A}">
      <dgm:prSet/>
      <dgm:spPr/>
      <dgm:t>
        <a:bodyPr/>
        <a:lstStyle/>
        <a:p>
          <a:pPr algn="just"/>
          <a:endParaRPr lang="en-US" b="1"/>
        </a:p>
      </dgm:t>
    </dgm:pt>
    <dgm:pt modelId="{A3C9FF29-257B-490C-A0D7-ED4E4CFA4375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Mendukung</a:t>
          </a:r>
          <a:r>
            <a:rPr lang="en-US" b="1" i="0" dirty="0"/>
            <a:t> </a:t>
          </a:r>
          <a:r>
            <a:rPr lang="en-US" b="1" i="0" dirty="0" err="1"/>
            <a:t>pengembangan</a:t>
          </a:r>
          <a:r>
            <a:rPr lang="en-US" b="1" i="0" dirty="0"/>
            <a:t> strategi </a:t>
          </a:r>
          <a:r>
            <a:rPr lang="en-US" b="1" i="0" dirty="0" err="1"/>
            <a:t>layanan</a:t>
          </a:r>
          <a:r>
            <a:rPr lang="en-US" b="1" i="0" dirty="0"/>
            <a:t> yang </a:t>
          </a:r>
          <a:r>
            <a:rPr lang="en-US" b="1" i="0" dirty="0" err="1"/>
            <a:t>mempertimbangkan</a:t>
          </a:r>
          <a:r>
            <a:rPr lang="en-US" b="1" i="0" dirty="0"/>
            <a:t> </a:t>
          </a:r>
          <a:r>
            <a:rPr lang="en-US" b="1" i="0" dirty="0" err="1"/>
            <a:t>lokasi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 dan </a:t>
          </a:r>
          <a:r>
            <a:rPr lang="en-US" b="1" i="0" dirty="0" err="1"/>
            <a:t>aplikasi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menyediakan</a:t>
          </a:r>
          <a:r>
            <a:rPr lang="en-US" b="1" i="0" dirty="0"/>
            <a:t> </a:t>
          </a:r>
          <a:r>
            <a:rPr lang="en-US" b="1" i="0" dirty="0" err="1"/>
            <a:t>dukungan</a:t>
          </a:r>
          <a:r>
            <a:rPr lang="en-US" b="1" i="0" dirty="0"/>
            <a:t> dan </a:t>
          </a:r>
          <a:r>
            <a:rPr lang="en-US" b="1" i="0" dirty="0" err="1"/>
            <a:t>layanan</a:t>
          </a:r>
          <a:r>
            <a:rPr lang="en-US" b="1" i="0" dirty="0"/>
            <a:t> yang </a:t>
          </a:r>
          <a:r>
            <a:rPr lang="en-US" b="1" i="0" dirty="0" err="1"/>
            <a:t>lebih</a:t>
          </a:r>
          <a:r>
            <a:rPr lang="en-US" b="1" i="0" dirty="0"/>
            <a:t> </a:t>
          </a:r>
          <a:r>
            <a:rPr lang="en-US" b="1" i="0" dirty="0" err="1"/>
            <a:t>baik</a:t>
          </a:r>
          <a:r>
            <a:rPr lang="en-US" b="1" i="0" dirty="0"/>
            <a:t>.</a:t>
          </a:r>
        </a:p>
      </dgm:t>
    </dgm:pt>
    <dgm:pt modelId="{63AB123D-1EFF-4D56-8464-B5381454C6E0}" type="parTrans" cxnId="{A9444CA1-3F07-4150-B456-2D4169C0C748}">
      <dgm:prSet/>
      <dgm:spPr/>
      <dgm:t>
        <a:bodyPr/>
        <a:lstStyle/>
        <a:p>
          <a:pPr algn="just"/>
          <a:endParaRPr lang="en-US" b="1"/>
        </a:p>
      </dgm:t>
    </dgm:pt>
    <dgm:pt modelId="{513D49D0-D1E1-486F-AB18-D59F577DE859}" type="sibTrans" cxnId="{A9444CA1-3F07-4150-B456-2D4169C0C748}">
      <dgm:prSet/>
      <dgm:spPr/>
      <dgm:t>
        <a:bodyPr/>
        <a:lstStyle/>
        <a:p>
          <a:pPr algn="just"/>
          <a:endParaRPr lang="en-US" b="1"/>
        </a:p>
      </dgm:t>
    </dgm:pt>
    <dgm:pt modelId="{136D402C-2415-4804-94B5-0DD2D48BEAE4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/>
            <a:t>Memfasilitasi </a:t>
          </a:r>
          <a:r>
            <a:rPr lang="en-US" b="1" i="0" dirty="0" err="1"/>
            <a:t>kepatuhan</a:t>
          </a:r>
          <a:r>
            <a:rPr lang="en-US" b="1" i="0" dirty="0"/>
            <a:t> </a:t>
          </a:r>
          <a:r>
            <a:rPr lang="en-US" b="1" i="0" dirty="0" err="1"/>
            <a:t>terhadap</a:t>
          </a:r>
          <a:r>
            <a:rPr lang="en-US" b="1" i="0" dirty="0"/>
            <a:t> </a:t>
          </a:r>
          <a:r>
            <a:rPr lang="en-US" b="1" i="0" dirty="0" err="1"/>
            <a:t>regulasi</a:t>
          </a:r>
          <a:r>
            <a:rPr lang="en-US" b="1" i="0" dirty="0"/>
            <a:t> </a:t>
          </a:r>
          <a:r>
            <a:rPr lang="en-US" b="1" i="0" dirty="0" err="1"/>
            <a:t>lokal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internasional</a:t>
          </a:r>
          <a:r>
            <a:rPr lang="en-US" b="1" i="0" dirty="0"/>
            <a:t> yang </a:t>
          </a:r>
          <a:r>
            <a:rPr lang="en-US" b="1" i="0" dirty="0" err="1"/>
            <a:t>mungkin</a:t>
          </a:r>
          <a:r>
            <a:rPr lang="en-US" b="1" i="0" dirty="0"/>
            <a:t> </a:t>
          </a:r>
          <a:r>
            <a:rPr lang="en-US" b="1" i="0" dirty="0" err="1"/>
            <a:t>mempengaruhi</a:t>
          </a:r>
          <a:r>
            <a:rPr lang="en-US" b="1" i="0" dirty="0"/>
            <a:t> </a:t>
          </a:r>
          <a:r>
            <a:rPr lang="en-US" b="1" i="0" dirty="0" err="1"/>
            <a:t>cara</a:t>
          </a:r>
          <a:r>
            <a:rPr lang="en-US" b="1" i="0" dirty="0"/>
            <a:t> data dan </a:t>
          </a:r>
          <a:r>
            <a:rPr lang="en-US" b="1" i="0" dirty="0" err="1"/>
            <a:t>aplikasi</a:t>
          </a:r>
          <a:r>
            <a:rPr lang="en-US" b="1" i="0" dirty="0"/>
            <a:t> </a:t>
          </a:r>
          <a:r>
            <a:rPr lang="en-US" b="1" i="0" dirty="0" err="1"/>
            <a:t>dikelola</a:t>
          </a:r>
          <a:r>
            <a:rPr lang="en-US" b="1" i="0" dirty="0"/>
            <a:t> di </a:t>
          </a:r>
          <a:r>
            <a:rPr lang="en-US" b="1" i="0" dirty="0" err="1"/>
            <a:t>berbagai</a:t>
          </a:r>
          <a:r>
            <a:rPr lang="en-US" b="1" i="0" dirty="0"/>
            <a:t> </a:t>
          </a:r>
          <a:r>
            <a:rPr lang="en-US" b="1" i="0" dirty="0" err="1"/>
            <a:t>lokasi</a:t>
          </a:r>
          <a:r>
            <a:rPr lang="en-US" b="1" i="0" dirty="0"/>
            <a:t>.</a:t>
          </a:r>
        </a:p>
      </dgm:t>
    </dgm:pt>
    <dgm:pt modelId="{C1A95D0A-2F5A-43CF-A640-5156AD85F956}" type="parTrans" cxnId="{74453B2E-5ED0-4EE5-AF21-F968AD378294}">
      <dgm:prSet/>
      <dgm:spPr/>
      <dgm:t>
        <a:bodyPr/>
        <a:lstStyle/>
        <a:p>
          <a:pPr algn="just"/>
          <a:endParaRPr lang="en-US" b="1"/>
        </a:p>
      </dgm:t>
    </dgm:pt>
    <dgm:pt modelId="{D4229D0A-796A-4E4F-B040-398CB000FE4B}" type="sibTrans" cxnId="{74453B2E-5ED0-4EE5-AF21-F968AD378294}">
      <dgm:prSet/>
      <dgm:spPr/>
      <dgm:t>
        <a:bodyPr/>
        <a:lstStyle/>
        <a:p>
          <a:pPr algn="just"/>
          <a:endParaRPr lang="en-US" b="1"/>
        </a:p>
      </dgm:t>
    </dgm:pt>
    <dgm:pt modelId="{CAFCDB35-EACF-4706-94B8-2EDCF32809CB}" type="pres">
      <dgm:prSet presAssocID="{004506FD-4CDB-49D1-A3E1-B96A48591E2B}" presName="linear" presStyleCnt="0">
        <dgm:presLayoutVars>
          <dgm:animLvl val="lvl"/>
          <dgm:resizeHandles val="exact"/>
        </dgm:presLayoutVars>
      </dgm:prSet>
      <dgm:spPr/>
    </dgm:pt>
    <dgm:pt modelId="{F5B3BD25-9A94-44A6-ADEF-EF6E26F725BB}" type="pres">
      <dgm:prSet presAssocID="{E05F4840-F095-40C5-98EA-119ED64351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05969A-F21C-4033-80E2-5B30551316A3}" type="pres">
      <dgm:prSet presAssocID="{E05F4840-F095-40C5-98EA-119ED64351F1}" presName="childText" presStyleLbl="revTx" presStyleIdx="0" presStyleCnt="2">
        <dgm:presLayoutVars>
          <dgm:bulletEnabled val="1"/>
        </dgm:presLayoutVars>
      </dgm:prSet>
      <dgm:spPr/>
    </dgm:pt>
    <dgm:pt modelId="{E30A5504-6E29-44DD-980F-2E7AAFA99CA5}" type="pres">
      <dgm:prSet presAssocID="{B2028756-3C96-4B67-8251-8A81D006922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0048813-2431-4491-8363-088BAAA32117}" type="pres">
      <dgm:prSet presAssocID="{B2028756-3C96-4B67-8251-8A81D006922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C10F20B-843F-4551-8599-2E316445AF1F}" type="presOf" srcId="{B2028756-3C96-4B67-8251-8A81D0069228}" destId="{E30A5504-6E29-44DD-980F-2E7AAFA99CA5}" srcOrd="0" destOrd="0" presId="urn:microsoft.com/office/officeart/2005/8/layout/vList2"/>
    <dgm:cxn modelId="{A142E71D-5002-4B71-BA86-F695A323F72C}" srcId="{004506FD-4CDB-49D1-A3E1-B96A48591E2B}" destId="{E05F4840-F095-40C5-98EA-119ED64351F1}" srcOrd="0" destOrd="0" parTransId="{A867034C-8DC9-41E9-AC94-D38A7F95B9A5}" sibTransId="{8340AD84-2A8C-4332-B43A-5183BC8BA4B8}"/>
    <dgm:cxn modelId="{17F5C41E-A2E9-4D70-94C1-9D4B9C0AAA1A}" srcId="{004506FD-4CDB-49D1-A3E1-B96A48591E2B}" destId="{B2028756-3C96-4B67-8251-8A81D0069228}" srcOrd="1" destOrd="0" parTransId="{7BDA5E3F-646A-4FBC-A7F1-558A38F22673}" sibTransId="{9AE321F2-CA09-461E-98EA-C672AEB4801A}"/>
    <dgm:cxn modelId="{EC15C025-D588-419F-BD15-CDB4356ADC04}" type="presOf" srcId="{136D402C-2415-4804-94B5-0DD2D48BEAE4}" destId="{80048813-2431-4491-8363-088BAAA32117}" srcOrd="0" destOrd="0" presId="urn:microsoft.com/office/officeart/2005/8/layout/vList2"/>
    <dgm:cxn modelId="{74453B2E-5ED0-4EE5-AF21-F968AD378294}" srcId="{B2028756-3C96-4B67-8251-8A81D0069228}" destId="{136D402C-2415-4804-94B5-0DD2D48BEAE4}" srcOrd="0" destOrd="0" parTransId="{C1A95D0A-2F5A-43CF-A640-5156AD85F956}" sibTransId="{D4229D0A-796A-4E4F-B040-398CB000FE4B}"/>
    <dgm:cxn modelId="{DF3D9036-C5EC-4829-8F27-19ADDE403C13}" type="presOf" srcId="{004506FD-4CDB-49D1-A3E1-B96A48591E2B}" destId="{CAFCDB35-EACF-4706-94B8-2EDCF32809CB}" srcOrd="0" destOrd="0" presId="urn:microsoft.com/office/officeart/2005/8/layout/vList2"/>
    <dgm:cxn modelId="{A6D5068A-DBC7-4B56-9E9F-392F88C24F8B}" type="presOf" srcId="{A3C9FF29-257B-490C-A0D7-ED4E4CFA4375}" destId="{4505969A-F21C-4033-80E2-5B30551316A3}" srcOrd="0" destOrd="0" presId="urn:microsoft.com/office/officeart/2005/8/layout/vList2"/>
    <dgm:cxn modelId="{6B7A1F8E-F1F9-42E3-AC59-5A5A472D2017}" type="presOf" srcId="{E05F4840-F095-40C5-98EA-119ED64351F1}" destId="{F5B3BD25-9A94-44A6-ADEF-EF6E26F725BB}" srcOrd="0" destOrd="0" presId="urn:microsoft.com/office/officeart/2005/8/layout/vList2"/>
    <dgm:cxn modelId="{A9444CA1-3F07-4150-B456-2D4169C0C748}" srcId="{E05F4840-F095-40C5-98EA-119ED64351F1}" destId="{A3C9FF29-257B-490C-A0D7-ED4E4CFA4375}" srcOrd="0" destOrd="0" parTransId="{63AB123D-1EFF-4D56-8464-B5381454C6E0}" sibTransId="{513D49D0-D1E1-486F-AB18-D59F577DE859}"/>
    <dgm:cxn modelId="{EC2B2AD0-FE89-4209-A00F-96CD94698840}" type="presParOf" srcId="{CAFCDB35-EACF-4706-94B8-2EDCF32809CB}" destId="{F5B3BD25-9A94-44A6-ADEF-EF6E26F725BB}" srcOrd="0" destOrd="0" presId="urn:microsoft.com/office/officeart/2005/8/layout/vList2"/>
    <dgm:cxn modelId="{2753E0BD-F5B3-43B2-A48D-0B1A4A2D6824}" type="presParOf" srcId="{CAFCDB35-EACF-4706-94B8-2EDCF32809CB}" destId="{4505969A-F21C-4033-80E2-5B30551316A3}" srcOrd="1" destOrd="0" presId="urn:microsoft.com/office/officeart/2005/8/layout/vList2"/>
    <dgm:cxn modelId="{6C1685BE-8D4D-4DE0-A799-7A690BEC3830}" type="presParOf" srcId="{CAFCDB35-EACF-4706-94B8-2EDCF32809CB}" destId="{E30A5504-6E29-44DD-980F-2E7AAFA99CA5}" srcOrd="2" destOrd="0" presId="urn:microsoft.com/office/officeart/2005/8/layout/vList2"/>
    <dgm:cxn modelId="{99CEB875-641B-4C43-A77D-DE485754A9C9}" type="presParOf" srcId="{CAFCDB35-EACF-4706-94B8-2EDCF32809CB}" destId="{80048813-2431-4491-8363-088BAAA3211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04506FD-4CDB-49D1-A3E1-B96A48591E2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D723F-A5D9-405B-8CFF-F42131996742}">
      <dgm:prSet/>
      <dgm:spPr/>
      <dgm:t>
        <a:bodyPr/>
        <a:lstStyle/>
        <a:p>
          <a:pPr algn="just"/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konteks</a:t>
          </a:r>
          <a:r>
            <a:rPr lang="en-US" b="1" i="0" dirty="0"/>
            <a:t> </a:t>
          </a:r>
          <a:r>
            <a:rPr lang="en-US" b="1" i="0" dirty="0" err="1"/>
            <a:t>bisnis</a:t>
          </a:r>
          <a:r>
            <a:rPr lang="en-US" b="1" i="0" dirty="0"/>
            <a:t>, Application and User Location Diagram </a:t>
          </a:r>
          <a:r>
            <a:rPr lang="en-US" b="1" i="0" dirty="0" err="1"/>
            <a:t>digunakan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merencanakan</a:t>
          </a:r>
          <a:r>
            <a:rPr lang="en-US" b="1" i="0" dirty="0"/>
            <a:t> </a:t>
          </a:r>
          <a:r>
            <a:rPr lang="en-US" b="1" i="0" dirty="0" err="1"/>
            <a:t>ekspansi</a:t>
          </a:r>
          <a:r>
            <a:rPr lang="en-US" b="1" i="0" dirty="0"/>
            <a:t> </a:t>
          </a:r>
          <a:r>
            <a:rPr lang="en-US" b="1" i="0" dirty="0" err="1"/>
            <a:t>bisnis</a:t>
          </a:r>
          <a:r>
            <a:rPr lang="en-US" b="1" i="0" dirty="0"/>
            <a:t>, </a:t>
          </a:r>
          <a:r>
            <a:rPr lang="en-US" b="1" i="0" dirty="0" err="1"/>
            <a:t>penggabungan</a:t>
          </a:r>
          <a:r>
            <a:rPr lang="en-US" b="1" i="0" dirty="0"/>
            <a:t> dan </a:t>
          </a:r>
          <a:r>
            <a:rPr lang="en-US" b="1" i="0" dirty="0" err="1"/>
            <a:t>akuisisi</a:t>
          </a:r>
          <a:r>
            <a:rPr lang="en-US" b="1" i="0" dirty="0"/>
            <a:t>,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perubahan</a:t>
          </a:r>
          <a:r>
            <a:rPr lang="en-US" b="1" i="0" dirty="0"/>
            <a:t> </a:t>
          </a:r>
          <a:r>
            <a:rPr lang="en-US" b="1" i="0" dirty="0" err="1"/>
            <a:t>strategis</a:t>
          </a:r>
          <a:r>
            <a:rPr lang="en-US" b="1" i="0" dirty="0"/>
            <a:t> </a:t>
          </a:r>
          <a:r>
            <a:rPr lang="en-US" b="1" i="0" dirty="0" err="1"/>
            <a:t>lainnya</a:t>
          </a:r>
          <a:r>
            <a:rPr lang="en-US" b="1" i="0" dirty="0"/>
            <a:t> yang </a:t>
          </a:r>
          <a:r>
            <a:rPr lang="en-US" b="1" i="0" dirty="0" err="1"/>
            <a:t>mempengaruhi</a:t>
          </a:r>
          <a:r>
            <a:rPr lang="en-US" b="1" i="0" dirty="0"/>
            <a:t> </a:t>
          </a:r>
          <a:r>
            <a:rPr lang="en-US" b="1" i="0" dirty="0" err="1"/>
            <a:t>distribusi</a:t>
          </a:r>
          <a:r>
            <a:rPr lang="en-US" b="1" i="0" dirty="0"/>
            <a:t> </a:t>
          </a:r>
          <a:r>
            <a:rPr lang="en-US" b="1" i="0" dirty="0" err="1"/>
            <a:t>geografis</a:t>
          </a:r>
          <a:r>
            <a:rPr lang="en-US" b="1" i="0" dirty="0"/>
            <a:t> </a:t>
          </a:r>
          <a:r>
            <a:rPr lang="en-US" b="1" i="0" dirty="0" err="1"/>
            <a:t>organisasi</a:t>
          </a:r>
          <a:r>
            <a:rPr lang="en-US" b="1" i="0" dirty="0"/>
            <a:t>.</a:t>
          </a:r>
        </a:p>
      </dgm:t>
    </dgm:pt>
    <dgm:pt modelId="{001990A8-08B1-4B15-9D68-AC62CF052760}" type="parTrans" cxnId="{17082EA8-32FB-48FF-813B-A5C9FF751770}">
      <dgm:prSet/>
      <dgm:spPr/>
      <dgm:t>
        <a:bodyPr/>
        <a:lstStyle/>
        <a:p>
          <a:pPr algn="just"/>
          <a:endParaRPr lang="en-US" b="1"/>
        </a:p>
      </dgm:t>
    </dgm:pt>
    <dgm:pt modelId="{327DE9CB-1E09-4F08-AF80-289B88261A24}" type="sibTrans" cxnId="{17082EA8-32FB-48FF-813B-A5C9FF751770}">
      <dgm:prSet/>
      <dgm:spPr/>
      <dgm:t>
        <a:bodyPr/>
        <a:lstStyle/>
        <a:p>
          <a:pPr algn="just"/>
          <a:endParaRPr lang="en-US" b="1"/>
        </a:p>
      </dgm:t>
    </dgm:pt>
    <dgm:pt modelId="{0AFE2A69-878E-4921-850D-A1607FB7B8A3}">
      <dgm:prSet/>
      <dgm:spPr/>
      <dgm:t>
        <a:bodyPr/>
        <a:lstStyle/>
        <a:p>
          <a:pPr algn="just"/>
          <a:r>
            <a:rPr lang="en-US" b="1" i="0" dirty="0"/>
            <a:t>Diagram </a:t>
          </a:r>
          <a:r>
            <a:rPr lang="en-US" b="1" i="0" dirty="0" err="1"/>
            <a:t>ini</a:t>
          </a:r>
          <a:r>
            <a:rPr lang="en-US" b="1" i="0" dirty="0"/>
            <a:t> sangat </a:t>
          </a:r>
          <a:r>
            <a:rPr lang="en-US" b="1" i="0" dirty="0" err="1"/>
            <a:t>berguna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organisasi</a:t>
          </a:r>
          <a:r>
            <a:rPr lang="en-US" b="1" i="0" dirty="0"/>
            <a:t> global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operasi</a:t>
          </a:r>
          <a:r>
            <a:rPr lang="en-US" b="1" i="0" dirty="0"/>
            <a:t> di </a:t>
          </a:r>
          <a:r>
            <a:rPr lang="en-US" b="1" i="0" dirty="0" err="1"/>
            <a:t>banyak</a:t>
          </a:r>
          <a:r>
            <a:rPr lang="en-US" b="1" i="0" dirty="0"/>
            <a:t> negara, di mana </a:t>
          </a:r>
          <a:r>
            <a:rPr lang="en-US" b="1" i="0" dirty="0" err="1"/>
            <a:t>pengelolaan</a:t>
          </a:r>
          <a:r>
            <a:rPr lang="en-US" b="1" i="0" dirty="0"/>
            <a:t> </a:t>
          </a:r>
          <a:r>
            <a:rPr lang="en-US" b="1" i="0" dirty="0" err="1"/>
            <a:t>sumber</a:t>
          </a:r>
          <a:r>
            <a:rPr lang="en-US" b="1" i="0" dirty="0"/>
            <a:t> </a:t>
          </a:r>
          <a:r>
            <a:rPr lang="en-US" b="1" i="0" dirty="0" err="1"/>
            <a:t>daya</a:t>
          </a:r>
          <a:r>
            <a:rPr lang="en-US" b="1" i="0" dirty="0"/>
            <a:t> TI dan </a:t>
          </a:r>
          <a:r>
            <a:rPr lang="en-US" b="1" i="0" dirty="0" err="1"/>
            <a:t>akses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 </a:t>
          </a:r>
          <a:r>
            <a:rPr lang="en-US" b="1" i="0" dirty="0" err="1"/>
            <a:t>menjadi</a:t>
          </a:r>
          <a:r>
            <a:rPr lang="en-US" b="1" i="0" dirty="0"/>
            <a:t> </a:t>
          </a:r>
          <a:r>
            <a:rPr lang="en-US" b="1" i="0" dirty="0" err="1"/>
            <a:t>lebih</a:t>
          </a:r>
          <a:r>
            <a:rPr lang="en-US" b="1" i="0" dirty="0"/>
            <a:t> </a:t>
          </a:r>
          <a:r>
            <a:rPr lang="en-US" b="1" i="0" dirty="0" err="1"/>
            <a:t>kompleks</a:t>
          </a:r>
          <a:r>
            <a:rPr lang="en-US" b="1" i="0" dirty="0"/>
            <a:t> dan </a:t>
          </a:r>
          <a:r>
            <a:rPr lang="en-US" b="1" i="0" dirty="0" err="1"/>
            <a:t>membutuhkan</a:t>
          </a:r>
          <a:r>
            <a:rPr lang="en-US" b="1" i="0" dirty="0"/>
            <a:t> </a:t>
          </a:r>
          <a:r>
            <a:rPr lang="en-US" b="1" i="0" dirty="0" err="1"/>
            <a:t>perencanaan</a:t>
          </a:r>
          <a:r>
            <a:rPr lang="en-US" b="1" i="0" dirty="0"/>
            <a:t> yang </a:t>
          </a:r>
          <a:r>
            <a:rPr lang="en-US" b="1" i="0" dirty="0" err="1"/>
            <a:t>cermat</a:t>
          </a:r>
          <a:r>
            <a:rPr lang="en-US" b="1" i="0" dirty="0"/>
            <a:t>.</a:t>
          </a:r>
        </a:p>
      </dgm:t>
    </dgm:pt>
    <dgm:pt modelId="{476E7CF7-977A-4446-BD94-5F3BD1FB6BBA}" type="parTrans" cxnId="{BE5B4A18-879F-4C67-AC18-F1F3C13B4A88}">
      <dgm:prSet/>
      <dgm:spPr/>
      <dgm:t>
        <a:bodyPr/>
        <a:lstStyle/>
        <a:p>
          <a:pPr algn="just"/>
          <a:endParaRPr lang="en-US" b="1"/>
        </a:p>
      </dgm:t>
    </dgm:pt>
    <dgm:pt modelId="{778EC5CE-2A61-4CF6-A7C2-06547E54EF58}" type="sibTrans" cxnId="{BE5B4A18-879F-4C67-AC18-F1F3C13B4A88}">
      <dgm:prSet/>
      <dgm:spPr/>
      <dgm:t>
        <a:bodyPr/>
        <a:lstStyle/>
        <a:p>
          <a:pPr algn="just"/>
          <a:endParaRPr lang="en-US" b="1"/>
        </a:p>
      </dgm:t>
    </dgm:pt>
    <dgm:pt modelId="{797BDEDB-CDD9-4B84-9AF2-0C3121BF4EBA}" type="pres">
      <dgm:prSet presAssocID="{004506FD-4CDB-49D1-A3E1-B96A48591E2B}" presName="vert0" presStyleCnt="0">
        <dgm:presLayoutVars>
          <dgm:dir/>
          <dgm:animOne val="branch"/>
          <dgm:animLvl val="lvl"/>
        </dgm:presLayoutVars>
      </dgm:prSet>
      <dgm:spPr/>
    </dgm:pt>
    <dgm:pt modelId="{7597796C-D1CF-4509-9FE7-02CF38E24F38}" type="pres">
      <dgm:prSet presAssocID="{743D723F-A5D9-405B-8CFF-F42131996742}" presName="thickLine" presStyleLbl="alignNode1" presStyleIdx="0" presStyleCnt="2"/>
      <dgm:spPr/>
    </dgm:pt>
    <dgm:pt modelId="{4A5F1F95-FC12-4E52-9A09-6F01C5A1C7B0}" type="pres">
      <dgm:prSet presAssocID="{743D723F-A5D9-405B-8CFF-F42131996742}" presName="horz1" presStyleCnt="0"/>
      <dgm:spPr/>
    </dgm:pt>
    <dgm:pt modelId="{EFEF855C-76D7-4655-891E-284043C8DCAD}" type="pres">
      <dgm:prSet presAssocID="{743D723F-A5D9-405B-8CFF-F42131996742}" presName="tx1" presStyleLbl="revTx" presStyleIdx="0" presStyleCnt="2"/>
      <dgm:spPr/>
    </dgm:pt>
    <dgm:pt modelId="{DAAD5ACC-FC21-492D-AA71-338198E37338}" type="pres">
      <dgm:prSet presAssocID="{743D723F-A5D9-405B-8CFF-F42131996742}" presName="vert1" presStyleCnt="0"/>
      <dgm:spPr/>
    </dgm:pt>
    <dgm:pt modelId="{61374FD9-8A59-45E6-9E49-012712549A64}" type="pres">
      <dgm:prSet presAssocID="{0AFE2A69-878E-4921-850D-A1607FB7B8A3}" presName="thickLine" presStyleLbl="alignNode1" presStyleIdx="1" presStyleCnt="2"/>
      <dgm:spPr/>
    </dgm:pt>
    <dgm:pt modelId="{742C7550-77B9-4F56-859B-BFC8FB155126}" type="pres">
      <dgm:prSet presAssocID="{0AFE2A69-878E-4921-850D-A1607FB7B8A3}" presName="horz1" presStyleCnt="0"/>
      <dgm:spPr/>
    </dgm:pt>
    <dgm:pt modelId="{094F379F-74E5-4785-B769-FB643D025C55}" type="pres">
      <dgm:prSet presAssocID="{0AFE2A69-878E-4921-850D-A1607FB7B8A3}" presName="tx1" presStyleLbl="revTx" presStyleIdx="1" presStyleCnt="2"/>
      <dgm:spPr/>
    </dgm:pt>
    <dgm:pt modelId="{30F4620B-C836-4B25-9241-9C6C69CFAB97}" type="pres">
      <dgm:prSet presAssocID="{0AFE2A69-878E-4921-850D-A1607FB7B8A3}" presName="vert1" presStyleCnt="0"/>
      <dgm:spPr/>
    </dgm:pt>
  </dgm:ptLst>
  <dgm:cxnLst>
    <dgm:cxn modelId="{7B16B405-B694-4AEA-A41A-9AA89EC7B4F4}" type="presOf" srcId="{004506FD-4CDB-49D1-A3E1-B96A48591E2B}" destId="{797BDEDB-CDD9-4B84-9AF2-0C3121BF4EBA}" srcOrd="0" destOrd="0" presId="urn:microsoft.com/office/officeart/2008/layout/LinedList"/>
    <dgm:cxn modelId="{BE5B4A18-879F-4C67-AC18-F1F3C13B4A88}" srcId="{004506FD-4CDB-49D1-A3E1-B96A48591E2B}" destId="{0AFE2A69-878E-4921-850D-A1607FB7B8A3}" srcOrd="1" destOrd="0" parTransId="{476E7CF7-977A-4446-BD94-5F3BD1FB6BBA}" sibTransId="{778EC5CE-2A61-4CF6-A7C2-06547E54EF58}"/>
    <dgm:cxn modelId="{7C8D9468-F824-421E-9012-F4A09A00F4CC}" type="presOf" srcId="{743D723F-A5D9-405B-8CFF-F42131996742}" destId="{EFEF855C-76D7-4655-891E-284043C8DCAD}" srcOrd="0" destOrd="0" presId="urn:microsoft.com/office/officeart/2008/layout/LinedList"/>
    <dgm:cxn modelId="{BD4AA07D-D9E6-4955-96C8-8908D862604E}" type="presOf" srcId="{0AFE2A69-878E-4921-850D-A1607FB7B8A3}" destId="{094F379F-74E5-4785-B769-FB643D025C55}" srcOrd="0" destOrd="0" presId="urn:microsoft.com/office/officeart/2008/layout/LinedList"/>
    <dgm:cxn modelId="{17082EA8-32FB-48FF-813B-A5C9FF751770}" srcId="{004506FD-4CDB-49D1-A3E1-B96A48591E2B}" destId="{743D723F-A5D9-405B-8CFF-F42131996742}" srcOrd="0" destOrd="0" parTransId="{001990A8-08B1-4B15-9D68-AC62CF052760}" sibTransId="{327DE9CB-1E09-4F08-AF80-289B88261A24}"/>
    <dgm:cxn modelId="{B4B57BBA-7309-4841-ADD1-8E3CABC68137}" type="presParOf" srcId="{797BDEDB-CDD9-4B84-9AF2-0C3121BF4EBA}" destId="{7597796C-D1CF-4509-9FE7-02CF38E24F38}" srcOrd="0" destOrd="0" presId="urn:microsoft.com/office/officeart/2008/layout/LinedList"/>
    <dgm:cxn modelId="{EFB25B1E-F452-4200-B2CA-AB9F16838F5C}" type="presParOf" srcId="{797BDEDB-CDD9-4B84-9AF2-0C3121BF4EBA}" destId="{4A5F1F95-FC12-4E52-9A09-6F01C5A1C7B0}" srcOrd="1" destOrd="0" presId="urn:microsoft.com/office/officeart/2008/layout/LinedList"/>
    <dgm:cxn modelId="{F0C81F07-1EA4-43B6-B129-586C04F29AD9}" type="presParOf" srcId="{4A5F1F95-FC12-4E52-9A09-6F01C5A1C7B0}" destId="{EFEF855C-76D7-4655-891E-284043C8DCAD}" srcOrd="0" destOrd="0" presId="urn:microsoft.com/office/officeart/2008/layout/LinedList"/>
    <dgm:cxn modelId="{43F595E3-4086-4C36-A291-A01153A1327D}" type="presParOf" srcId="{4A5F1F95-FC12-4E52-9A09-6F01C5A1C7B0}" destId="{DAAD5ACC-FC21-492D-AA71-338198E37338}" srcOrd="1" destOrd="0" presId="urn:microsoft.com/office/officeart/2008/layout/LinedList"/>
    <dgm:cxn modelId="{C1676D0D-4F70-43C3-835E-640A463B10CD}" type="presParOf" srcId="{797BDEDB-CDD9-4B84-9AF2-0C3121BF4EBA}" destId="{61374FD9-8A59-45E6-9E49-012712549A64}" srcOrd="2" destOrd="0" presId="urn:microsoft.com/office/officeart/2008/layout/LinedList"/>
    <dgm:cxn modelId="{426935E5-9EE4-46FF-B23E-5821FA20F5B0}" type="presParOf" srcId="{797BDEDB-CDD9-4B84-9AF2-0C3121BF4EBA}" destId="{742C7550-77B9-4F56-859B-BFC8FB155126}" srcOrd="3" destOrd="0" presId="urn:microsoft.com/office/officeart/2008/layout/LinedList"/>
    <dgm:cxn modelId="{5EB77BE2-3FE6-4BEF-AF4E-6E5C627002BF}" type="presParOf" srcId="{742C7550-77B9-4F56-859B-BFC8FB155126}" destId="{094F379F-74E5-4785-B769-FB643D025C55}" srcOrd="0" destOrd="0" presId="urn:microsoft.com/office/officeart/2008/layout/LinedList"/>
    <dgm:cxn modelId="{E4F15597-6E1F-4C2F-9335-54D06244F970}" type="presParOf" srcId="{742C7550-77B9-4F56-859B-BFC8FB155126}" destId="{30F4620B-C836-4B25-9241-9C6C69CFAB9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EE77E50-394D-4E5C-8F10-7C86F9BDF9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96C78-217D-49FD-8DB9-2572FBABA0A8}">
      <dgm:prSet/>
      <dgm:spPr/>
      <dgm:t>
        <a:bodyPr/>
        <a:lstStyle/>
        <a:p>
          <a:pPr algn="just"/>
          <a:r>
            <a:rPr lang="en-US" b="1" i="0"/>
            <a:t>Aktor: </a:t>
          </a:r>
          <a:endParaRPr lang="en-US" b="1"/>
        </a:p>
      </dgm:t>
    </dgm:pt>
    <dgm:pt modelId="{6187A97D-90D5-4E57-8AA7-7F848AC7A13E}" type="parTrans" cxnId="{2C77E08F-D276-4380-A7AA-C3534B61C638}">
      <dgm:prSet/>
      <dgm:spPr/>
      <dgm:t>
        <a:bodyPr/>
        <a:lstStyle/>
        <a:p>
          <a:pPr algn="just"/>
          <a:endParaRPr lang="en-US" b="1"/>
        </a:p>
      </dgm:t>
    </dgm:pt>
    <dgm:pt modelId="{4F7290DB-70FF-4FFF-8113-21F12EB998E4}" type="sibTrans" cxnId="{2C77E08F-D276-4380-A7AA-C3534B61C638}">
      <dgm:prSet/>
      <dgm:spPr/>
      <dgm:t>
        <a:bodyPr/>
        <a:lstStyle/>
        <a:p>
          <a:pPr algn="just"/>
          <a:endParaRPr lang="en-US" b="1"/>
        </a:p>
      </dgm:t>
    </dgm:pt>
    <dgm:pt modelId="{CAD8B4CC-78AB-4827-B5C2-3E5383FA85A6}">
      <dgm:prSet/>
      <dgm:spPr/>
      <dgm:t>
        <a:bodyPr/>
        <a:lstStyle/>
        <a:p>
          <a:pPr algn="just"/>
          <a:r>
            <a:rPr lang="en-US" b="1" i="0" dirty="0" err="1"/>
            <a:t>Mewakili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, yang </a:t>
          </a:r>
          <a:r>
            <a:rPr lang="en-US" b="1" i="0" dirty="0" err="1"/>
            <a:t>bisa</a:t>
          </a:r>
          <a:r>
            <a:rPr lang="en-US" b="1" i="0" dirty="0"/>
            <a:t> </a:t>
          </a:r>
          <a:r>
            <a:rPr lang="en-US" b="1" i="0" dirty="0" err="1"/>
            <a:t>berupa</a:t>
          </a:r>
          <a:r>
            <a:rPr lang="en-US" b="1" i="0" dirty="0"/>
            <a:t> orang, </a:t>
          </a:r>
          <a:r>
            <a:rPr lang="en-US" b="1" i="0" dirty="0" err="1"/>
            <a:t>sistem</a:t>
          </a:r>
          <a:r>
            <a:rPr lang="en-US" b="1" i="0" dirty="0"/>
            <a:t> </a:t>
          </a:r>
          <a:r>
            <a:rPr lang="en-US" b="1" i="0" dirty="0" err="1"/>
            <a:t>eksternal</a:t>
          </a:r>
          <a:r>
            <a:rPr lang="en-US" b="1" i="0" dirty="0"/>
            <a:t>,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entitas</a:t>
          </a:r>
          <a:r>
            <a:rPr lang="en-US" b="1" i="0" dirty="0"/>
            <a:t> lain yang </a:t>
          </a:r>
          <a:r>
            <a:rPr lang="en-US" b="1" i="0" dirty="0" err="1"/>
            <a:t>berinteraksi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. </a:t>
          </a:r>
          <a:r>
            <a:rPr lang="en-US" b="1" i="0" dirty="0" err="1"/>
            <a:t>Aktor</a:t>
          </a:r>
          <a:r>
            <a:rPr lang="en-US" b="1" i="0" dirty="0"/>
            <a:t> </a:t>
          </a:r>
          <a:r>
            <a:rPr lang="en-US" b="1" i="0" dirty="0" err="1"/>
            <a:t>diwakili</a:t>
          </a:r>
          <a:r>
            <a:rPr lang="en-US" b="1" i="0" dirty="0"/>
            <a:t> oleh </a:t>
          </a:r>
          <a:r>
            <a:rPr lang="en-US" b="1" i="0" dirty="0" err="1"/>
            <a:t>simbol</a:t>
          </a:r>
          <a:r>
            <a:rPr lang="en-US" b="1" i="0" dirty="0"/>
            <a:t> </a:t>
          </a:r>
          <a:r>
            <a:rPr lang="en-US" b="1" i="0" dirty="0" err="1"/>
            <a:t>boneka</a:t>
          </a:r>
          <a:r>
            <a:rPr lang="en-US" b="1" i="0" dirty="0"/>
            <a:t> </a:t>
          </a:r>
          <a:r>
            <a:rPr lang="en-US" b="1" i="0" dirty="0" err="1"/>
            <a:t>tongkat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diagram.</a:t>
          </a:r>
          <a:endParaRPr lang="en-US" b="1" dirty="0"/>
        </a:p>
      </dgm:t>
    </dgm:pt>
    <dgm:pt modelId="{7AF9DDF6-49A6-4DA1-AA45-FD8749387DF8}" type="parTrans" cxnId="{46B84CF7-800E-4DD0-B3E0-6FDC25CA6DF0}">
      <dgm:prSet/>
      <dgm:spPr/>
      <dgm:t>
        <a:bodyPr/>
        <a:lstStyle/>
        <a:p>
          <a:pPr algn="just"/>
          <a:endParaRPr lang="en-US" b="1"/>
        </a:p>
      </dgm:t>
    </dgm:pt>
    <dgm:pt modelId="{0937BF18-BB4E-4D94-97A8-98AE5F6E670B}" type="sibTrans" cxnId="{46B84CF7-800E-4DD0-B3E0-6FDC25CA6DF0}">
      <dgm:prSet/>
      <dgm:spPr/>
      <dgm:t>
        <a:bodyPr/>
        <a:lstStyle/>
        <a:p>
          <a:pPr algn="just"/>
          <a:endParaRPr lang="en-US" b="1"/>
        </a:p>
      </dgm:t>
    </dgm:pt>
    <dgm:pt modelId="{E8B11A71-24BE-47C5-9863-72FBC331EF35}">
      <dgm:prSet/>
      <dgm:spPr/>
      <dgm:t>
        <a:bodyPr/>
        <a:lstStyle/>
        <a:p>
          <a:pPr algn="just"/>
          <a:r>
            <a:rPr lang="en-US" b="1" i="0" dirty="0"/>
            <a:t>Use Case:</a:t>
          </a:r>
          <a:endParaRPr lang="en-US" b="1" dirty="0"/>
        </a:p>
      </dgm:t>
    </dgm:pt>
    <dgm:pt modelId="{A0C6394E-45E4-4B31-ACEB-F5C40EEF784F}" type="parTrans" cxnId="{2B293897-08C1-461D-9D63-5B70D40F4952}">
      <dgm:prSet/>
      <dgm:spPr/>
      <dgm:t>
        <a:bodyPr/>
        <a:lstStyle/>
        <a:p>
          <a:pPr algn="just"/>
          <a:endParaRPr lang="en-US" b="1"/>
        </a:p>
      </dgm:t>
    </dgm:pt>
    <dgm:pt modelId="{8DCB233F-3887-4C61-B7E8-96F9992C0A8B}" type="sibTrans" cxnId="{2B293897-08C1-461D-9D63-5B70D40F4952}">
      <dgm:prSet/>
      <dgm:spPr/>
      <dgm:t>
        <a:bodyPr/>
        <a:lstStyle/>
        <a:p>
          <a:pPr algn="just"/>
          <a:endParaRPr lang="en-US" b="1"/>
        </a:p>
      </dgm:t>
    </dgm:pt>
    <dgm:pt modelId="{3A3800FE-19D7-4795-BACD-6882CC4B8923}">
      <dgm:prSet/>
      <dgm:spPr/>
      <dgm:t>
        <a:bodyPr/>
        <a:lstStyle/>
        <a:p>
          <a:pPr algn="just"/>
          <a:r>
            <a:rPr lang="en-US" b="1" i="0" dirty="0" err="1"/>
            <a:t>Sistem</a:t>
          </a:r>
          <a:r>
            <a:rPr lang="en-US" b="1" i="0" dirty="0"/>
            <a:t>:</a:t>
          </a:r>
          <a:endParaRPr lang="en-US" b="1" dirty="0"/>
        </a:p>
      </dgm:t>
    </dgm:pt>
    <dgm:pt modelId="{10A65F09-3183-4D80-89A1-7528DBED872E}" type="parTrans" cxnId="{D7A5491E-1139-42A5-B7B8-D7F677DD33CF}">
      <dgm:prSet/>
      <dgm:spPr/>
      <dgm:t>
        <a:bodyPr/>
        <a:lstStyle/>
        <a:p>
          <a:pPr algn="just"/>
          <a:endParaRPr lang="en-US" b="1"/>
        </a:p>
      </dgm:t>
    </dgm:pt>
    <dgm:pt modelId="{5FDEEB32-CF19-4A2E-BFAA-D0A1D9D3156E}" type="sibTrans" cxnId="{D7A5491E-1139-42A5-B7B8-D7F677DD33CF}">
      <dgm:prSet/>
      <dgm:spPr/>
      <dgm:t>
        <a:bodyPr/>
        <a:lstStyle/>
        <a:p>
          <a:pPr algn="just"/>
          <a:endParaRPr lang="en-US" b="1"/>
        </a:p>
      </dgm:t>
    </dgm:pt>
    <dgm:pt modelId="{76596B46-B0FE-41EF-8BF4-5875037087F2}">
      <dgm:prSet/>
      <dgm:spPr/>
      <dgm:t>
        <a:bodyPr/>
        <a:lstStyle/>
        <a:p>
          <a:pPr algn="just"/>
          <a:r>
            <a:rPr lang="en-US" b="1" i="0" dirty="0" err="1"/>
            <a:t>Menggambarkan</a:t>
          </a:r>
          <a:r>
            <a:rPr lang="en-US" b="1" i="0" dirty="0"/>
            <a:t> </a:t>
          </a:r>
          <a:r>
            <a:rPr lang="en-US" b="1" i="0" dirty="0" err="1"/>
            <a:t>sebuah</a:t>
          </a:r>
          <a:r>
            <a:rPr lang="en-US" b="1" i="0" dirty="0"/>
            <a:t> </a:t>
          </a:r>
          <a:r>
            <a:rPr lang="en-US" b="1" i="0" dirty="0" err="1"/>
            <a:t>aksi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urutan</a:t>
          </a:r>
          <a:r>
            <a:rPr lang="en-US" b="1" i="0" dirty="0"/>
            <a:t> </a:t>
          </a:r>
          <a:r>
            <a:rPr lang="en-US" b="1" i="0" dirty="0" err="1"/>
            <a:t>aksi</a:t>
          </a:r>
          <a:r>
            <a:rPr lang="en-US" b="1" i="0" dirty="0"/>
            <a:t> yang </a:t>
          </a:r>
          <a:r>
            <a:rPr lang="en-US" b="1" i="0" dirty="0" err="1"/>
            <a:t>dilakukan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menghasilkan</a:t>
          </a:r>
          <a:r>
            <a:rPr lang="en-US" b="1" i="0" dirty="0"/>
            <a:t> </a:t>
          </a:r>
          <a:r>
            <a:rPr lang="en-US" b="1" i="0" dirty="0" err="1"/>
            <a:t>nilai</a:t>
          </a:r>
          <a:r>
            <a:rPr lang="en-US" b="1" i="0" dirty="0"/>
            <a:t> </a:t>
          </a:r>
          <a:r>
            <a:rPr lang="en-US" b="1" i="0" dirty="0" err="1"/>
            <a:t>bagi</a:t>
          </a:r>
          <a:r>
            <a:rPr lang="en-US" b="1" i="0" dirty="0"/>
            <a:t> </a:t>
          </a:r>
          <a:r>
            <a:rPr lang="en-US" b="1" i="0" dirty="0" err="1"/>
            <a:t>aktor</a:t>
          </a:r>
          <a:r>
            <a:rPr lang="en-US" b="1" i="0" dirty="0"/>
            <a:t>. Use case </a:t>
          </a:r>
          <a:r>
            <a:rPr lang="en-US" b="1" i="0" dirty="0" err="1"/>
            <a:t>biasanya</a:t>
          </a:r>
          <a:r>
            <a:rPr lang="en-US" b="1" i="0" dirty="0"/>
            <a:t> </a:t>
          </a:r>
          <a:r>
            <a:rPr lang="en-US" b="1" i="0" dirty="0" err="1"/>
            <a:t>diwakili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bentuk</a:t>
          </a:r>
          <a:r>
            <a:rPr lang="en-US" b="1" i="0" dirty="0"/>
            <a:t> oval dan </a:t>
          </a:r>
          <a:r>
            <a:rPr lang="en-US" b="1" i="0" dirty="0" err="1"/>
            <a:t>diberi</a:t>
          </a:r>
          <a:r>
            <a:rPr lang="en-US" b="1" i="0" dirty="0"/>
            <a:t> </a:t>
          </a:r>
          <a:r>
            <a:rPr lang="en-US" b="1" i="0" dirty="0" err="1"/>
            <a:t>nama</a:t>
          </a:r>
          <a:r>
            <a:rPr lang="en-US" b="1" i="0" dirty="0"/>
            <a:t> yang </a:t>
          </a:r>
          <a:r>
            <a:rPr lang="en-US" b="1" i="0" dirty="0" err="1"/>
            <a:t>mencerminkan</a:t>
          </a:r>
          <a:r>
            <a:rPr lang="en-US" b="1" i="0" dirty="0"/>
            <a:t> </a:t>
          </a:r>
          <a:r>
            <a:rPr lang="en-US" b="1" i="0" dirty="0" err="1"/>
            <a:t>fungsi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layanan</a:t>
          </a:r>
          <a:r>
            <a:rPr lang="en-US" b="1" i="0" dirty="0"/>
            <a:t> yang </a:t>
          </a:r>
          <a:r>
            <a:rPr lang="en-US" b="1" i="0" dirty="0" err="1"/>
            <a:t>dijelaskan</a:t>
          </a:r>
          <a:r>
            <a:rPr lang="en-US" b="1" i="0" dirty="0"/>
            <a:t>.</a:t>
          </a:r>
          <a:endParaRPr lang="en-US" b="1" dirty="0"/>
        </a:p>
      </dgm:t>
    </dgm:pt>
    <dgm:pt modelId="{4B191AE9-0A0D-4ED1-9409-ACD8C30CC73B}" type="parTrans" cxnId="{5495FE95-C69C-483B-9D73-24CF68E19C30}">
      <dgm:prSet/>
      <dgm:spPr/>
      <dgm:t>
        <a:bodyPr/>
        <a:lstStyle/>
        <a:p>
          <a:pPr algn="just"/>
          <a:endParaRPr lang="en-US" b="1"/>
        </a:p>
      </dgm:t>
    </dgm:pt>
    <dgm:pt modelId="{6204DA24-D413-4C1E-BF13-780B782B69F3}" type="sibTrans" cxnId="{5495FE95-C69C-483B-9D73-24CF68E19C30}">
      <dgm:prSet/>
      <dgm:spPr/>
      <dgm:t>
        <a:bodyPr/>
        <a:lstStyle/>
        <a:p>
          <a:pPr algn="just"/>
          <a:endParaRPr lang="en-US" b="1"/>
        </a:p>
      </dgm:t>
    </dgm:pt>
    <dgm:pt modelId="{583EC9E4-2E49-4277-A8D9-0587EBB5F427}">
      <dgm:prSet/>
      <dgm:spPr/>
      <dgm:t>
        <a:bodyPr/>
        <a:lstStyle/>
        <a:p>
          <a:pPr algn="just"/>
          <a:r>
            <a:rPr lang="en-US" b="1" i="0" dirty="0"/>
            <a:t>Batasan </a:t>
          </a:r>
          <a:r>
            <a:rPr lang="en-US" b="1" i="0" dirty="0" err="1"/>
            <a:t>atau</a:t>
          </a:r>
          <a:r>
            <a:rPr lang="en-US" b="1" i="0" dirty="0"/>
            <a:t> batas </a:t>
          </a:r>
          <a:r>
            <a:rPr lang="en-US" b="1" i="0" dirty="0" err="1"/>
            <a:t>sistem</a:t>
          </a:r>
          <a:r>
            <a:rPr lang="en-US" b="1" i="0" dirty="0"/>
            <a:t> </a:t>
          </a:r>
          <a:r>
            <a:rPr lang="en-US" b="1" i="0" dirty="0" err="1"/>
            <a:t>ditunjukkan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kotak</a:t>
          </a:r>
          <a:r>
            <a:rPr lang="en-US" b="1" i="0" dirty="0"/>
            <a:t> yang </a:t>
          </a:r>
          <a:r>
            <a:rPr lang="en-US" b="1" i="0" dirty="0" err="1"/>
            <a:t>mengelilingi</a:t>
          </a:r>
          <a:r>
            <a:rPr lang="en-US" b="1" i="0" dirty="0"/>
            <a:t> use case, </a:t>
          </a:r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cakupan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sedang</a:t>
          </a:r>
          <a:r>
            <a:rPr lang="en-US" b="1" i="0" dirty="0"/>
            <a:t> </a:t>
          </a:r>
          <a:r>
            <a:rPr lang="en-US" b="1" i="0" dirty="0" err="1"/>
            <a:t>dibahas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dianalisis</a:t>
          </a:r>
          <a:r>
            <a:rPr lang="en-US" b="1" i="0" dirty="0"/>
            <a:t>.</a:t>
          </a:r>
          <a:endParaRPr lang="en-US" b="1" dirty="0"/>
        </a:p>
      </dgm:t>
    </dgm:pt>
    <dgm:pt modelId="{AF494DFD-EF97-49CF-A0EE-131222A08E29}" type="parTrans" cxnId="{6133F2F6-84CD-49E5-BD8E-66A37C5A5C7C}">
      <dgm:prSet/>
      <dgm:spPr/>
      <dgm:t>
        <a:bodyPr/>
        <a:lstStyle/>
        <a:p>
          <a:pPr algn="just"/>
          <a:endParaRPr lang="en-US" b="1"/>
        </a:p>
      </dgm:t>
    </dgm:pt>
    <dgm:pt modelId="{ACCF8773-2780-49B3-8417-5A9F6655C3D2}" type="sibTrans" cxnId="{6133F2F6-84CD-49E5-BD8E-66A37C5A5C7C}">
      <dgm:prSet/>
      <dgm:spPr/>
      <dgm:t>
        <a:bodyPr/>
        <a:lstStyle/>
        <a:p>
          <a:pPr algn="just"/>
          <a:endParaRPr lang="en-US" b="1"/>
        </a:p>
      </dgm:t>
    </dgm:pt>
    <dgm:pt modelId="{D63FA511-15EF-4529-BE59-70BB0596014B}" type="pres">
      <dgm:prSet presAssocID="{DEE77E50-394D-4E5C-8F10-7C86F9BDF9C2}" presName="linear" presStyleCnt="0">
        <dgm:presLayoutVars>
          <dgm:animLvl val="lvl"/>
          <dgm:resizeHandles val="exact"/>
        </dgm:presLayoutVars>
      </dgm:prSet>
      <dgm:spPr/>
    </dgm:pt>
    <dgm:pt modelId="{74080EC7-F0B5-4333-887B-77D9291F3094}" type="pres">
      <dgm:prSet presAssocID="{3F996C78-217D-49FD-8DB9-2572FBABA0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35EA88-F948-459D-91A1-DF89F2E68C5B}" type="pres">
      <dgm:prSet presAssocID="{3F996C78-217D-49FD-8DB9-2572FBABA0A8}" presName="childText" presStyleLbl="revTx" presStyleIdx="0" presStyleCnt="3">
        <dgm:presLayoutVars>
          <dgm:bulletEnabled val="1"/>
        </dgm:presLayoutVars>
      </dgm:prSet>
      <dgm:spPr/>
    </dgm:pt>
    <dgm:pt modelId="{21793C74-0D42-47D3-8258-7B99809CC940}" type="pres">
      <dgm:prSet presAssocID="{E8B11A71-24BE-47C5-9863-72FBC331EF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982CE8-B973-4DB8-AB64-0F0FAB96BD73}" type="pres">
      <dgm:prSet presAssocID="{E8B11A71-24BE-47C5-9863-72FBC331EF35}" presName="childText" presStyleLbl="revTx" presStyleIdx="1" presStyleCnt="3">
        <dgm:presLayoutVars>
          <dgm:bulletEnabled val="1"/>
        </dgm:presLayoutVars>
      </dgm:prSet>
      <dgm:spPr/>
    </dgm:pt>
    <dgm:pt modelId="{3FDA4A7A-063A-4AF0-AF39-34F20CB1B519}" type="pres">
      <dgm:prSet presAssocID="{3A3800FE-19D7-4795-BACD-6882CC4B892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DA7B4D6-D6BE-47ED-B75D-4F0AD0CC6756}" type="pres">
      <dgm:prSet presAssocID="{3A3800FE-19D7-4795-BACD-6882CC4B892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7A5491E-1139-42A5-B7B8-D7F677DD33CF}" srcId="{DEE77E50-394D-4E5C-8F10-7C86F9BDF9C2}" destId="{3A3800FE-19D7-4795-BACD-6882CC4B8923}" srcOrd="2" destOrd="0" parTransId="{10A65F09-3183-4D80-89A1-7528DBED872E}" sibTransId="{5FDEEB32-CF19-4A2E-BFAA-D0A1D9D3156E}"/>
    <dgm:cxn modelId="{5D857533-72F2-42DD-80EF-6767F8C844CB}" type="presOf" srcId="{583EC9E4-2E49-4277-A8D9-0587EBB5F427}" destId="{5DA7B4D6-D6BE-47ED-B75D-4F0AD0CC6756}" srcOrd="0" destOrd="0" presId="urn:microsoft.com/office/officeart/2005/8/layout/vList2"/>
    <dgm:cxn modelId="{D830E434-A7D1-4346-BC2A-8BB08D956934}" type="presOf" srcId="{E8B11A71-24BE-47C5-9863-72FBC331EF35}" destId="{21793C74-0D42-47D3-8258-7B99809CC940}" srcOrd="0" destOrd="0" presId="urn:microsoft.com/office/officeart/2005/8/layout/vList2"/>
    <dgm:cxn modelId="{5936D936-FC55-4A88-9235-6689A13D1D5C}" type="presOf" srcId="{DEE77E50-394D-4E5C-8F10-7C86F9BDF9C2}" destId="{D63FA511-15EF-4529-BE59-70BB0596014B}" srcOrd="0" destOrd="0" presId="urn:microsoft.com/office/officeart/2005/8/layout/vList2"/>
    <dgm:cxn modelId="{2C77E08F-D276-4380-A7AA-C3534B61C638}" srcId="{DEE77E50-394D-4E5C-8F10-7C86F9BDF9C2}" destId="{3F996C78-217D-49FD-8DB9-2572FBABA0A8}" srcOrd="0" destOrd="0" parTransId="{6187A97D-90D5-4E57-8AA7-7F848AC7A13E}" sibTransId="{4F7290DB-70FF-4FFF-8113-21F12EB998E4}"/>
    <dgm:cxn modelId="{5495FE95-C69C-483B-9D73-24CF68E19C30}" srcId="{E8B11A71-24BE-47C5-9863-72FBC331EF35}" destId="{76596B46-B0FE-41EF-8BF4-5875037087F2}" srcOrd="0" destOrd="0" parTransId="{4B191AE9-0A0D-4ED1-9409-ACD8C30CC73B}" sibTransId="{6204DA24-D413-4C1E-BF13-780B782B69F3}"/>
    <dgm:cxn modelId="{2B293897-08C1-461D-9D63-5B70D40F4952}" srcId="{DEE77E50-394D-4E5C-8F10-7C86F9BDF9C2}" destId="{E8B11A71-24BE-47C5-9863-72FBC331EF35}" srcOrd="1" destOrd="0" parTransId="{A0C6394E-45E4-4B31-ACEB-F5C40EEF784F}" sibTransId="{8DCB233F-3887-4C61-B7E8-96F9992C0A8B}"/>
    <dgm:cxn modelId="{999279C1-3780-4130-81D4-5D5EC9138BB0}" type="presOf" srcId="{3A3800FE-19D7-4795-BACD-6882CC4B8923}" destId="{3FDA4A7A-063A-4AF0-AF39-34F20CB1B519}" srcOrd="0" destOrd="0" presId="urn:microsoft.com/office/officeart/2005/8/layout/vList2"/>
    <dgm:cxn modelId="{4DF85FDF-4CD2-446B-9B6B-E9E95580698A}" type="presOf" srcId="{3F996C78-217D-49FD-8DB9-2572FBABA0A8}" destId="{74080EC7-F0B5-4333-887B-77D9291F3094}" srcOrd="0" destOrd="0" presId="urn:microsoft.com/office/officeart/2005/8/layout/vList2"/>
    <dgm:cxn modelId="{5C9646E3-7C94-46E9-A741-A7C7C827C227}" type="presOf" srcId="{76596B46-B0FE-41EF-8BF4-5875037087F2}" destId="{71982CE8-B973-4DB8-AB64-0F0FAB96BD73}" srcOrd="0" destOrd="0" presId="urn:microsoft.com/office/officeart/2005/8/layout/vList2"/>
    <dgm:cxn modelId="{AB667EF5-AD2C-40E6-B7E7-F2D79A3A8696}" type="presOf" srcId="{CAD8B4CC-78AB-4827-B5C2-3E5383FA85A6}" destId="{C435EA88-F948-459D-91A1-DF89F2E68C5B}" srcOrd="0" destOrd="0" presId="urn:microsoft.com/office/officeart/2005/8/layout/vList2"/>
    <dgm:cxn modelId="{6133F2F6-84CD-49E5-BD8E-66A37C5A5C7C}" srcId="{3A3800FE-19D7-4795-BACD-6882CC4B8923}" destId="{583EC9E4-2E49-4277-A8D9-0587EBB5F427}" srcOrd="0" destOrd="0" parTransId="{AF494DFD-EF97-49CF-A0EE-131222A08E29}" sibTransId="{ACCF8773-2780-49B3-8417-5A9F6655C3D2}"/>
    <dgm:cxn modelId="{46B84CF7-800E-4DD0-B3E0-6FDC25CA6DF0}" srcId="{3F996C78-217D-49FD-8DB9-2572FBABA0A8}" destId="{CAD8B4CC-78AB-4827-B5C2-3E5383FA85A6}" srcOrd="0" destOrd="0" parTransId="{7AF9DDF6-49A6-4DA1-AA45-FD8749387DF8}" sibTransId="{0937BF18-BB4E-4D94-97A8-98AE5F6E670B}"/>
    <dgm:cxn modelId="{F5E5F697-A9BA-4E06-A703-100EFAE92C9B}" type="presParOf" srcId="{D63FA511-15EF-4529-BE59-70BB0596014B}" destId="{74080EC7-F0B5-4333-887B-77D9291F3094}" srcOrd="0" destOrd="0" presId="urn:microsoft.com/office/officeart/2005/8/layout/vList2"/>
    <dgm:cxn modelId="{C1280570-F902-44F5-BC91-A799B442019E}" type="presParOf" srcId="{D63FA511-15EF-4529-BE59-70BB0596014B}" destId="{C435EA88-F948-459D-91A1-DF89F2E68C5B}" srcOrd="1" destOrd="0" presId="urn:microsoft.com/office/officeart/2005/8/layout/vList2"/>
    <dgm:cxn modelId="{68732FB1-A487-43C9-BB1C-4C1712953873}" type="presParOf" srcId="{D63FA511-15EF-4529-BE59-70BB0596014B}" destId="{21793C74-0D42-47D3-8258-7B99809CC940}" srcOrd="2" destOrd="0" presId="urn:microsoft.com/office/officeart/2005/8/layout/vList2"/>
    <dgm:cxn modelId="{7B871414-9936-4141-B78F-E9B402FCAADA}" type="presParOf" srcId="{D63FA511-15EF-4529-BE59-70BB0596014B}" destId="{71982CE8-B973-4DB8-AB64-0F0FAB96BD73}" srcOrd="3" destOrd="0" presId="urn:microsoft.com/office/officeart/2005/8/layout/vList2"/>
    <dgm:cxn modelId="{CB839B1A-B4AC-4A4F-9420-7FE82839F2E2}" type="presParOf" srcId="{D63FA511-15EF-4529-BE59-70BB0596014B}" destId="{3FDA4A7A-063A-4AF0-AF39-34F20CB1B519}" srcOrd="4" destOrd="0" presId="urn:microsoft.com/office/officeart/2005/8/layout/vList2"/>
    <dgm:cxn modelId="{4C904800-C633-474B-8623-AEC52FE0D1DA}" type="presParOf" srcId="{D63FA511-15EF-4529-BE59-70BB0596014B}" destId="{5DA7B4D6-D6BE-47ED-B75D-4F0AD0CC675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EE77E50-394D-4E5C-8F10-7C86F9BDF9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96C78-217D-49FD-8DB9-2572FBABA0A8}">
      <dgm:prSet/>
      <dgm:spPr/>
      <dgm:t>
        <a:bodyPr/>
        <a:lstStyle/>
        <a:p>
          <a:pPr algn="just"/>
          <a:r>
            <a:rPr lang="en-US" b="1" i="0" dirty="0" err="1"/>
            <a:t>Asosiasi</a:t>
          </a:r>
          <a:r>
            <a:rPr lang="en-US" b="1" i="0" dirty="0"/>
            <a:t>:</a:t>
          </a:r>
          <a:endParaRPr lang="en-US" b="1" dirty="0"/>
        </a:p>
      </dgm:t>
    </dgm:pt>
    <dgm:pt modelId="{6187A97D-90D5-4E57-8AA7-7F848AC7A13E}" type="parTrans" cxnId="{2C77E08F-D276-4380-A7AA-C3534B61C638}">
      <dgm:prSet/>
      <dgm:spPr/>
      <dgm:t>
        <a:bodyPr/>
        <a:lstStyle/>
        <a:p>
          <a:pPr algn="just"/>
          <a:endParaRPr lang="en-US" b="1"/>
        </a:p>
      </dgm:t>
    </dgm:pt>
    <dgm:pt modelId="{4F7290DB-70FF-4FFF-8113-21F12EB998E4}" type="sibTrans" cxnId="{2C77E08F-D276-4380-A7AA-C3534B61C638}">
      <dgm:prSet/>
      <dgm:spPr/>
      <dgm:t>
        <a:bodyPr/>
        <a:lstStyle/>
        <a:p>
          <a:pPr algn="just"/>
          <a:endParaRPr lang="en-US" b="1"/>
        </a:p>
      </dgm:t>
    </dgm:pt>
    <dgm:pt modelId="{82640099-6243-4430-852B-822DD501CE5A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b="1" i="0" dirty="0" err="1"/>
            <a:t>Relasi</a:t>
          </a:r>
          <a:r>
            <a:rPr lang="en-US" b="1" i="0" dirty="0"/>
            <a:t>:</a:t>
          </a:r>
        </a:p>
      </dgm:t>
    </dgm:pt>
    <dgm:pt modelId="{BFCC3915-7491-4E27-B871-8CE34CACDB02}" type="parTrans" cxnId="{187AEC8A-2A2C-4EF3-95D3-2289CB4554AA}">
      <dgm:prSet/>
      <dgm:spPr/>
      <dgm:t>
        <a:bodyPr/>
        <a:lstStyle/>
        <a:p>
          <a:pPr algn="just"/>
          <a:endParaRPr lang="en-US" b="1"/>
        </a:p>
      </dgm:t>
    </dgm:pt>
    <dgm:pt modelId="{D5543105-06C3-4586-99A6-8A38B9D14D84}" type="sibTrans" cxnId="{187AEC8A-2A2C-4EF3-95D3-2289CB4554AA}">
      <dgm:prSet/>
      <dgm:spPr/>
      <dgm:t>
        <a:bodyPr/>
        <a:lstStyle/>
        <a:p>
          <a:pPr algn="just"/>
          <a:endParaRPr lang="en-US" b="1"/>
        </a:p>
      </dgm:t>
    </dgm:pt>
    <dgm:pt modelId="{7C30365F-118D-4247-8A68-001192598894}">
      <dgm:prSet/>
      <dgm:spPr/>
      <dgm:t>
        <a:bodyPr/>
        <a:lstStyle/>
        <a:p>
          <a:pPr algn="just"/>
          <a:r>
            <a:rPr lang="en-US" b="1" i="0" dirty="0"/>
            <a:t>Garis yang </a:t>
          </a:r>
          <a:r>
            <a:rPr lang="en-US" b="1" i="0" dirty="0" err="1"/>
            <a:t>menghubungkan</a:t>
          </a:r>
          <a:r>
            <a:rPr lang="en-US" b="1" i="0" dirty="0"/>
            <a:t> </a:t>
          </a:r>
          <a:r>
            <a:rPr lang="en-US" b="1" i="0" dirty="0" err="1"/>
            <a:t>aktor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use case, </a:t>
          </a:r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interaksi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komunikasi</a:t>
          </a:r>
          <a:r>
            <a:rPr lang="en-US" b="1" i="0" dirty="0"/>
            <a:t> </a:t>
          </a:r>
          <a:r>
            <a:rPr lang="en-US" b="1" i="0" dirty="0" err="1"/>
            <a:t>antara</a:t>
          </a:r>
          <a:r>
            <a:rPr lang="en-US" b="1" i="0" dirty="0"/>
            <a:t> </a:t>
          </a:r>
          <a:r>
            <a:rPr lang="en-US" b="1" i="0" dirty="0" err="1"/>
            <a:t>aktor</a:t>
          </a:r>
          <a:r>
            <a:rPr lang="en-US" b="1" i="0" dirty="0"/>
            <a:t> dan </a:t>
          </a:r>
          <a:r>
            <a:rPr lang="en-US" b="1" i="0" dirty="0" err="1"/>
            <a:t>sistem</a:t>
          </a:r>
          <a:r>
            <a:rPr lang="en-US" b="1" i="0" dirty="0"/>
            <a:t>.</a:t>
          </a:r>
          <a:endParaRPr lang="en-US" b="1" dirty="0"/>
        </a:p>
      </dgm:t>
    </dgm:pt>
    <dgm:pt modelId="{14E04E7C-E78B-45D9-8E66-E1CA40CB987A}" type="parTrans" cxnId="{2B6F7758-EECC-45FB-8DF8-A7DCDAB347CD}">
      <dgm:prSet/>
      <dgm:spPr/>
      <dgm:t>
        <a:bodyPr/>
        <a:lstStyle/>
        <a:p>
          <a:pPr algn="just"/>
          <a:endParaRPr lang="en-US" b="1"/>
        </a:p>
      </dgm:t>
    </dgm:pt>
    <dgm:pt modelId="{50A3972C-B209-490C-B12D-6CA9317BC64B}" type="sibTrans" cxnId="{2B6F7758-EECC-45FB-8DF8-A7DCDAB347CD}">
      <dgm:prSet/>
      <dgm:spPr/>
      <dgm:t>
        <a:bodyPr/>
        <a:lstStyle/>
        <a:p>
          <a:pPr algn="just"/>
          <a:endParaRPr lang="en-US" b="1"/>
        </a:p>
      </dgm:t>
    </dgm:pt>
    <dgm:pt modelId="{E947D4DA-6629-44AE-B813-D73AC15EF168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Termasuk</a:t>
          </a:r>
          <a:r>
            <a:rPr lang="en-US" b="1" i="0" dirty="0"/>
            <a:t> </a:t>
          </a:r>
          <a:r>
            <a:rPr lang="en-US" b="1" i="0" dirty="0" err="1"/>
            <a:t>relasi</a:t>
          </a:r>
          <a:r>
            <a:rPr lang="en-US" b="1" i="0" dirty="0"/>
            <a:t> </a:t>
          </a:r>
          <a:r>
            <a:rPr lang="en-US" b="1" i="0" dirty="0" err="1"/>
            <a:t>seperti</a:t>
          </a:r>
          <a:r>
            <a:rPr lang="en-US" b="1" i="0" dirty="0"/>
            <a:t> include, extend, dan generalization yang </a:t>
          </a:r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hubungan</a:t>
          </a:r>
          <a:r>
            <a:rPr lang="en-US" b="1" i="0" dirty="0"/>
            <a:t> </a:t>
          </a:r>
          <a:r>
            <a:rPr lang="en-US" b="1" i="0" dirty="0" err="1"/>
            <a:t>antara</a:t>
          </a:r>
          <a:r>
            <a:rPr lang="en-US" b="1" i="0" dirty="0"/>
            <a:t> </a:t>
          </a:r>
          <a:r>
            <a:rPr lang="en-US" b="1" i="0" dirty="0" err="1"/>
            <a:t>berbagai</a:t>
          </a:r>
          <a:r>
            <a:rPr lang="en-US" b="1" i="0" dirty="0"/>
            <a:t> use case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antara</a:t>
          </a:r>
          <a:r>
            <a:rPr lang="en-US" b="1" i="0" dirty="0"/>
            <a:t> </a:t>
          </a:r>
          <a:r>
            <a:rPr lang="en-US" b="1" i="0" dirty="0" err="1"/>
            <a:t>aktor</a:t>
          </a:r>
          <a:r>
            <a:rPr lang="en-US" b="1" i="0" dirty="0"/>
            <a:t>.</a:t>
          </a:r>
        </a:p>
      </dgm:t>
    </dgm:pt>
    <dgm:pt modelId="{ACB0EC19-03FF-4A62-A0D7-86FAC7D6EF9A}" type="parTrans" cxnId="{4B490770-06CD-492A-BCF5-48EBF417BF51}">
      <dgm:prSet/>
      <dgm:spPr/>
      <dgm:t>
        <a:bodyPr/>
        <a:lstStyle/>
        <a:p>
          <a:pPr algn="just"/>
          <a:endParaRPr lang="en-US" b="1"/>
        </a:p>
      </dgm:t>
    </dgm:pt>
    <dgm:pt modelId="{7E7E1F35-C469-4886-B446-E3B5AAF08A78}" type="sibTrans" cxnId="{4B490770-06CD-492A-BCF5-48EBF417BF51}">
      <dgm:prSet/>
      <dgm:spPr/>
      <dgm:t>
        <a:bodyPr/>
        <a:lstStyle/>
        <a:p>
          <a:pPr algn="just"/>
          <a:endParaRPr lang="en-US" b="1"/>
        </a:p>
      </dgm:t>
    </dgm:pt>
    <dgm:pt modelId="{D63FA511-15EF-4529-BE59-70BB0596014B}" type="pres">
      <dgm:prSet presAssocID="{DEE77E50-394D-4E5C-8F10-7C86F9BDF9C2}" presName="linear" presStyleCnt="0">
        <dgm:presLayoutVars>
          <dgm:animLvl val="lvl"/>
          <dgm:resizeHandles val="exact"/>
        </dgm:presLayoutVars>
      </dgm:prSet>
      <dgm:spPr/>
    </dgm:pt>
    <dgm:pt modelId="{74080EC7-F0B5-4333-887B-77D9291F3094}" type="pres">
      <dgm:prSet presAssocID="{3F996C78-217D-49FD-8DB9-2572FBABA0A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F1613E-0D7E-47E0-A1F9-033EEC559BFA}" type="pres">
      <dgm:prSet presAssocID="{3F996C78-217D-49FD-8DB9-2572FBABA0A8}" presName="childText" presStyleLbl="revTx" presStyleIdx="0" presStyleCnt="2">
        <dgm:presLayoutVars>
          <dgm:bulletEnabled val="1"/>
        </dgm:presLayoutVars>
      </dgm:prSet>
      <dgm:spPr/>
    </dgm:pt>
    <dgm:pt modelId="{E5389F39-FCDD-46D2-ABC8-C7B78B5EA971}" type="pres">
      <dgm:prSet presAssocID="{82640099-6243-4430-852B-822DD501CE5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8AAE44E-BCB0-4113-8FE1-01894C79B324}" type="pres">
      <dgm:prSet presAssocID="{82640099-6243-4430-852B-822DD501CE5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536B802-F6BC-4E23-A40A-FCE4E8EBA542}" type="presOf" srcId="{7C30365F-118D-4247-8A68-001192598894}" destId="{FCF1613E-0D7E-47E0-A1F9-033EEC559BFA}" srcOrd="0" destOrd="0" presId="urn:microsoft.com/office/officeart/2005/8/layout/vList2"/>
    <dgm:cxn modelId="{D289FC04-0C21-4FD8-88D0-46155051F0D9}" type="presOf" srcId="{82640099-6243-4430-852B-822DD501CE5A}" destId="{E5389F39-FCDD-46D2-ABC8-C7B78B5EA971}" srcOrd="0" destOrd="0" presId="urn:microsoft.com/office/officeart/2005/8/layout/vList2"/>
    <dgm:cxn modelId="{D110A931-164C-4852-B2F7-257BB3F6ED19}" type="presOf" srcId="{E947D4DA-6629-44AE-B813-D73AC15EF168}" destId="{88AAE44E-BCB0-4113-8FE1-01894C79B324}" srcOrd="0" destOrd="0" presId="urn:microsoft.com/office/officeart/2005/8/layout/vList2"/>
    <dgm:cxn modelId="{5936D936-FC55-4A88-9235-6689A13D1D5C}" type="presOf" srcId="{DEE77E50-394D-4E5C-8F10-7C86F9BDF9C2}" destId="{D63FA511-15EF-4529-BE59-70BB0596014B}" srcOrd="0" destOrd="0" presId="urn:microsoft.com/office/officeart/2005/8/layout/vList2"/>
    <dgm:cxn modelId="{4B490770-06CD-492A-BCF5-48EBF417BF51}" srcId="{82640099-6243-4430-852B-822DD501CE5A}" destId="{E947D4DA-6629-44AE-B813-D73AC15EF168}" srcOrd="0" destOrd="0" parTransId="{ACB0EC19-03FF-4A62-A0D7-86FAC7D6EF9A}" sibTransId="{7E7E1F35-C469-4886-B446-E3B5AAF08A78}"/>
    <dgm:cxn modelId="{2B6F7758-EECC-45FB-8DF8-A7DCDAB347CD}" srcId="{3F996C78-217D-49FD-8DB9-2572FBABA0A8}" destId="{7C30365F-118D-4247-8A68-001192598894}" srcOrd="0" destOrd="0" parTransId="{14E04E7C-E78B-45D9-8E66-E1CA40CB987A}" sibTransId="{50A3972C-B209-490C-B12D-6CA9317BC64B}"/>
    <dgm:cxn modelId="{187AEC8A-2A2C-4EF3-95D3-2289CB4554AA}" srcId="{DEE77E50-394D-4E5C-8F10-7C86F9BDF9C2}" destId="{82640099-6243-4430-852B-822DD501CE5A}" srcOrd="1" destOrd="0" parTransId="{BFCC3915-7491-4E27-B871-8CE34CACDB02}" sibTransId="{D5543105-06C3-4586-99A6-8A38B9D14D84}"/>
    <dgm:cxn modelId="{2C77E08F-D276-4380-A7AA-C3534B61C638}" srcId="{DEE77E50-394D-4E5C-8F10-7C86F9BDF9C2}" destId="{3F996C78-217D-49FD-8DB9-2572FBABA0A8}" srcOrd="0" destOrd="0" parTransId="{6187A97D-90D5-4E57-8AA7-7F848AC7A13E}" sibTransId="{4F7290DB-70FF-4FFF-8113-21F12EB998E4}"/>
    <dgm:cxn modelId="{4DF85FDF-4CD2-446B-9B6B-E9E95580698A}" type="presOf" srcId="{3F996C78-217D-49FD-8DB9-2572FBABA0A8}" destId="{74080EC7-F0B5-4333-887B-77D9291F3094}" srcOrd="0" destOrd="0" presId="urn:microsoft.com/office/officeart/2005/8/layout/vList2"/>
    <dgm:cxn modelId="{F5E5F697-A9BA-4E06-A703-100EFAE92C9B}" type="presParOf" srcId="{D63FA511-15EF-4529-BE59-70BB0596014B}" destId="{74080EC7-F0B5-4333-887B-77D9291F3094}" srcOrd="0" destOrd="0" presId="urn:microsoft.com/office/officeart/2005/8/layout/vList2"/>
    <dgm:cxn modelId="{952D93AE-121E-4A73-A3E9-492A9793D147}" type="presParOf" srcId="{D63FA511-15EF-4529-BE59-70BB0596014B}" destId="{FCF1613E-0D7E-47E0-A1F9-033EEC559BFA}" srcOrd="1" destOrd="0" presId="urn:microsoft.com/office/officeart/2005/8/layout/vList2"/>
    <dgm:cxn modelId="{02FE7603-9B9B-4EB4-94CD-CB6507F39855}" type="presParOf" srcId="{D63FA511-15EF-4529-BE59-70BB0596014B}" destId="{E5389F39-FCDD-46D2-ABC8-C7B78B5EA971}" srcOrd="2" destOrd="0" presId="urn:microsoft.com/office/officeart/2005/8/layout/vList2"/>
    <dgm:cxn modelId="{770A0E8E-A193-4F3D-B4CB-FF68858B11E5}" type="presParOf" srcId="{D63FA511-15EF-4529-BE59-70BB0596014B}" destId="{88AAE44E-BCB0-4113-8FE1-01894C79B324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EE77E50-394D-4E5C-8F10-7C86F9BDF9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D0A639-5A51-459F-BC9F-F46E45AD445A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Klarifikasi</a:t>
          </a:r>
          <a:r>
            <a:rPr lang="en-US" b="1" i="0" dirty="0"/>
            <a:t> </a:t>
          </a:r>
          <a:r>
            <a:rPr lang="en-US" b="1" i="0" dirty="0" err="1"/>
            <a:t>Persyaratan</a:t>
          </a:r>
          <a:r>
            <a:rPr lang="en-US" b="1" i="0" dirty="0"/>
            <a:t>:</a:t>
          </a:r>
        </a:p>
      </dgm:t>
    </dgm:pt>
    <dgm:pt modelId="{C5397FCD-CC74-45AB-98BF-829D1DECC9C0}" type="parTrans" cxnId="{48756509-4679-4265-B3EC-A42AAE55E710}">
      <dgm:prSet/>
      <dgm:spPr/>
      <dgm:t>
        <a:bodyPr/>
        <a:lstStyle/>
        <a:p>
          <a:pPr algn="just"/>
          <a:endParaRPr lang="en-US" b="1"/>
        </a:p>
      </dgm:t>
    </dgm:pt>
    <dgm:pt modelId="{3769D087-943C-4038-9E04-3E7F133A63D5}" type="sibTrans" cxnId="{48756509-4679-4265-B3EC-A42AAE55E710}">
      <dgm:prSet/>
      <dgm:spPr/>
      <dgm:t>
        <a:bodyPr/>
        <a:lstStyle/>
        <a:p>
          <a:pPr algn="just"/>
          <a:endParaRPr lang="en-US" b="1"/>
        </a:p>
      </dgm:t>
    </dgm:pt>
    <dgm:pt modelId="{07504F52-3090-4D32-A781-DCBE0D173382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Analisis</a:t>
          </a:r>
          <a:r>
            <a:rPr lang="en-US" b="1" i="0" dirty="0"/>
            <a:t> </a:t>
          </a:r>
          <a:r>
            <a:rPr lang="en-US" b="1" i="0" dirty="0" err="1"/>
            <a:t>Kebutuhan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:</a:t>
          </a:r>
        </a:p>
      </dgm:t>
    </dgm:pt>
    <dgm:pt modelId="{C67DF247-0F21-456A-B988-B7DCEB354A54}" type="parTrans" cxnId="{130123A6-A25E-47F7-9493-C82E66FBB7F4}">
      <dgm:prSet/>
      <dgm:spPr/>
      <dgm:t>
        <a:bodyPr/>
        <a:lstStyle/>
        <a:p>
          <a:pPr algn="just"/>
          <a:endParaRPr lang="en-US" b="1"/>
        </a:p>
      </dgm:t>
    </dgm:pt>
    <dgm:pt modelId="{9A529548-5187-400F-AAF7-20B81E21D030}" type="sibTrans" cxnId="{130123A6-A25E-47F7-9493-C82E66FBB7F4}">
      <dgm:prSet/>
      <dgm:spPr/>
      <dgm:t>
        <a:bodyPr/>
        <a:lstStyle/>
        <a:p>
          <a:pPr algn="just"/>
          <a:endParaRPr lang="en-US" b="1"/>
        </a:p>
      </dgm:t>
    </dgm:pt>
    <dgm:pt modelId="{A79E65D7-9E88-450A-B3A2-120D84C816E3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Pemodelan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:</a:t>
          </a:r>
        </a:p>
      </dgm:t>
    </dgm:pt>
    <dgm:pt modelId="{1F31823B-802F-49C2-A2F1-15CE79E7B0B7}" type="parTrans" cxnId="{34C304D7-D673-45F7-B104-E1EF267ED365}">
      <dgm:prSet/>
      <dgm:spPr/>
      <dgm:t>
        <a:bodyPr/>
        <a:lstStyle/>
        <a:p>
          <a:pPr algn="just"/>
          <a:endParaRPr lang="en-US" b="1"/>
        </a:p>
      </dgm:t>
    </dgm:pt>
    <dgm:pt modelId="{C14903C1-ACBF-46E4-990F-A395ABCD5A4B}" type="sibTrans" cxnId="{34C304D7-D673-45F7-B104-E1EF267ED365}">
      <dgm:prSet/>
      <dgm:spPr/>
      <dgm:t>
        <a:bodyPr/>
        <a:lstStyle/>
        <a:p>
          <a:pPr algn="just"/>
          <a:endParaRPr lang="en-US" b="1"/>
        </a:p>
      </dgm:t>
    </dgm:pt>
    <dgm:pt modelId="{D5A06577-8F9C-4A54-A227-2FBC135934A1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Membantu</a:t>
          </a:r>
          <a:r>
            <a:rPr lang="en-US" b="1" i="0" dirty="0"/>
            <a:t> </a:t>
          </a:r>
          <a:r>
            <a:rPr lang="en-US" b="1" i="0" dirty="0" err="1"/>
            <a:t>mengklarifikasi</a:t>
          </a:r>
          <a:r>
            <a:rPr lang="en-US" b="1" i="0" dirty="0"/>
            <a:t> dan </a:t>
          </a:r>
          <a:r>
            <a:rPr lang="en-US" b="1" i="0" dirty="0" err="1"/>
            <a:t>mengkomunikasikan</a:t>
          </a:r>
          <a:r>
            <a:rPr lang="en-US" b="1" i="0" dirty="0"/>
            <a:t> </a:t>
          </a:r>
          <a:r>
            <a:rPr lang="en-US" b="1" i="0" dirty="0" err="1"/>
            <a:t>persyaratan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fungsi-fungsi</a:t>
          </a:r>
          <a:r>
            <a:rPr lang="en-US" b="1" i="0" dirty="0"/>
            <a:t> </a:t>
          </a:r>
          <a:r>
            <a:rPr lang="en-US" b="1" i="0" dirty="0" err="1"/>
            <a:t>utama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dan </a:t>
          </a:r>
          <a:r>
            <a:rPr lang="en-US" b="1" i="0" dirty="0" err="1"/>
            <a:t>bagaimana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 </a:t>
          </a:r>
          <a:r>
            <a:rPr lang="en-US" b="1" i="0" dirty="0" err="1"/>
            <a:t>diharapkan</a:t>
          </a:r>
          <a:r>
            <a:rPr lang="en-US" b="1" i="0" dirty="0"/>
            <a:t> </a:t>
          </a:r>
          <a:r>
            <a:rPr lang="en-US" b="1" i="0" dirty="0" err="1"/>
            <a:t>berinteraksi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</a:t>
          </a:r>
          <a:r>
            <a:rPr lang="en-US" b="1" i="0" dirty="0" err="1"/>
            <a:t>tersebut</a:t>
          </a:r>
          <a:r>
            <a:rPr lang="en-US" b="1" i="0" dirty="0"/>
            <a:t>.</a:t>
          </a:r>
        </a:p>
      </dgm:t>
    </dgm:pt>
    <dgm:pt modelId="{B3897F7A-B080-404F-8C61-E4CBFD3B5C87}" type="parTrans" cxnId="{ADBF792C-C29F-4120-96C6-5AD9AA1EFC77}">
      <dgm:prSet/>
      <dgm:spPr/>
      <dgm:t>
        <a:bodyPr/>
        <a:lstStyle/>
        <a:p>
          <a:pPr algn="just"/>
          <a:endParaRPr lang="en-US" b="1"/>
        </a:p>
      </dgm:t>
    </dgm:pt>
    <dgm:pt modelId="{97AE76C2-EF1C-451B-8731-8CC80E6C143B}" type="sibTrans" cxnId="{ADBF792C-C29F-4120-96C6-5AD9AA1EFC77}">
      <dgm:prSet/>
      <dgm:spPr/>
      <dgm:t>
        <a:bodyPr/>
        <a:lstStyle/>
        <a:p>
          <a:pPr algn="just"/>
          <a:endParaRPr lang="en-US" b="1"/>
        </a:p>
      </dgm:t>
    </dgm:pt>
    <dgm:pt modelId="{8D9A26CD-6944-42CD-9388-FE51C387D1E8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Memfasilitasi</a:t>
          </a:r>
          <a:r>
            <a:rPr lang="en-US" b="1" i="0" dirty="0"/>
            <a:t> </a:t>
          </a:r>
          <a:r>
            <a:rPr lang="en-US" b="1" i="0" dirty="0" err="1"/>
            <a:t>identifikasi</a:t>
          </a:r>
          <a:r>
            <a:rPr lang="en-US" b="1" i="0" dirty="0"/>
            <a:t> dan </a:t>
          </a:r>
          <a:r>
            <a:rPr lang="en-US" b="1" i="0" dirty="0" err="1"/>
            <a:t>pemahaman</a:t>
          </a:r>
          <a:r>
            <a:rPr lang="en-US" b="1" i="0" dirty="0"/>
            <a:t> </a:t>
          </a:r>
          <a:r>
            <a:rPr lang="en-US" b="1" i="0" dirty="0" err="1"/>
            <a:t>kebutuhan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, </a:t>
          </a:r>
          <a:r>
            <a:rPr lang="en-US" b="1" i="0" dirty="0" err="1"/>
            <a:t>memastikan</a:t>
          </a:r>
          <a:r>
            <a:rPr lang="en-US" b="1" i="0" dirty="0"/>
            <a:t> </a:t>
          </a:r>
          <a:r>
            <a:rPr lang="en-US" b="1" i="0" dirty="0" err="1"/>
            <a:t>bahwa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dikembangkan</a:t>
          </a:r>
          <a:r>
            <a:rPr lang="en-US" b="1" i="0" dirty="0"/>
            <a:t> </a:t>
          </a:r>
          <a:r>
            <a:rPr lang="en-US" b="1" i="0" dirty="0" err="1"/>
            <a:t>sesuai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kebutuhan</a:t>
          </a:r>
          <a:r>
            <a:rPr lang="en-US" b="1" i="0" dirty="0"/>
            <a:t> dan </a:t>
          </a:r>
          <a:r>
            <a:rPr lang="en-US" b="1" i="0" dirty="0" err="1"/>
            <a:t>ekspektasi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.</a:t>
          </a:r>
        </a:p>
      </dgm:t>
    </dgm:pt>
    <dgm:pt modelId="{6ADA1A99-CD51-4223-9C1D-7A2C5B44928D}" type="parTrans" cxnId="{B5A1D410-E7D9-435A-A2F8-94A1728BE689}">
      <dgm:prSet/>
      <dgm:spPr/>
      <dgm:t>
        <a:bodyPr/>
        <a:lstStyle/>
        <a:p>
          <a:pPr algn="just"/>
          <a:endParaRPr lang="en-US" b="1"/>
        </a:p>
      </dgm:t>
    </dgm:pt>
    <dgm:pt modelId="{F5218B6C-E0F4-47FC-BE0E-DE30A7FC9448}" type="sibTrans" cxnId="{B5A1D410-E7D9-435A-A2F8-94A1728BE689}">
      <dgm:prSet/>
      <dgm:spPr/>
      <dgm:t>
        <a:bodyPr/>
        <a:lstStyle/>
        <a:p>
          <a:pPr algn="just"/>
          <a:endParaRPr lang="en-US" b="1"/>
        </a:p>
      </dgm:t>
    </dgm:pt>
    <dgm:pt modelId="{C929537B-7A85-4941-BF7B-16E3D0EAE44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/>
            <a:t>Memberikan </a:t>
          </a:r>
          <a:r>
            <a:rPr lang="en-US" b="1" i="0" dirty="0" err="1"/>
            <a:t>pandangan</a:t>
          </a:r>
          <a:r>
            <a:rPr lang="en-US" b="1" i="0" dirty="0"/>
            <a:t> </a:t>
          </a:r>
          <a:r>
            <a:rPr lang="en-US" b="1" i="0" dirty="0" err="1"/>
            <a:t>awal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akan</a:t>
          </a:r>
          <a:r>
            <a:rPr lang="en-US" b="1" i="0" dirty="0"/>
            <a:t> </a:t>
          </a:r>
          <a:r>
            <a:rPr lang="en-US" b="1" i="0" dirty="0" err="1"/>
            <a:t>dikembangkan</a:t>
          </a:r>
          <a:r>
            <a:rPr lang="en-US" b="1" i="0" dirty="0"/>
            <a:t>, </a:t>
          </a:r>
          <a:r>
            <a:rPr lang="en-US" b="1" i="0" dirty="0" err="1"/>
            <a:t>memudahkan</a:t>
          </a:r>
          <a:r>
            <a:rPr lang="en-US" b="1" i="0" dirty="0"/>
            <a:t> </a:t>
          </a:r>
          <a:r>
            <a:rPr lang="en-US" b="1" i="0" dirty="0" err="1"/>
            <a:t>komunikasi</a:t>
          </a:r>
          <a:r>
            <a:rPr lang="en-US" b="1" i="0" dirty="0"/>
            <a:t> </a:t>
          </a:r>
          <a:r>
            <a:rPr lang="en-US" b="1" i="0" dirty="0" err="1"/>
            <a:t>antara</a:t>
          </a:r>
          <a:r>
            <a:rPr lang="en-US" b="1" i="0" dirty="0"/>
            <a:t> stakeholder, </a:t>
          </a:r>
          <a:r>
            <a:rPr lang="en-US" b="1" i="0" dirty="0" err="1"/>
            <a:t>pengembang</a:t>
          </a:r>
          <a:r>
            <a:rPr lang="en-US" b="1" i="0" dirty="0"/>
            <a:t>, dan </a:t>
          </a:r>
          <a:r>
            <a:rPr lang="en-US" b="1" i="0" dirty="0" err="1"/>
            <a:t>analis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.</a:t>
          </a:r>
        </a:p>
      </dgm:t>
    </dgm:pt>
    <dgm:pt modelId="{D6002889-A353-4102-AA7B-7F106FD07FDD}" type="parTrans" cxnId="{1A38A5C9-BCC6-4933-85A1-5EF9E41DAEC4}">
      <dgm:prSet/>
      <dgm:spPr/>
      <dgm:t>
        <a:bodyPr/>
        <a:lstStyle/>
        <a:p>
          <a:pPr algn="just"/>
          <a:endParaRPr lang="en-US" b="1"/>
        </a:p>
      </dgm:t>
    </dgm:pt>
    <dgm:pt modelId="{B6C0ABD9-03A0-4B7A-BEEF-5349320DB28C}" type="sibTrans" cxnId="{1A38A5C9-BCC6-4933-85A1-5EF9E41DAEC4}">
      <dgm:prSet/>
      <dgm:spPr/>
      <dgm:t>
        <a:bodyPr/>
        <a:lstStyle/>
        <a:p>
          <a:pPr algn="just"/>
          <a:endParaRPr lang="en-US" b="1"/>
        </a:p>
      </dgm:t>
    </dgm:pt>
    <dgm:pt modelId="{D63FA511-15EF-4529-BE59-70BB0596014B}" type="pres">
      <dgm:prSet presAssocID="{DEE77E50-394D-4E5C-8F10-7C86F9BDF9C2}" presName="linear" presStyleCnt="0">
        <dgm:presLayoutVars>
          <dgm:animLvl val="lvl"/>
          <dgm:resizeHandles val="exact"/>
        </dgm:presLayoutVars>
      </dgm:prSet>
      <dgm:spPr/>
    </dgm:pt>
    <dgm:pt modelId="{4ACA334D-3F95-4FDE-933E-8D40841D7F7E}" type="pres">
      <dgm:prSet presAssocID="{A9D0A639-5A51-459F-BC9F-F46E45AD44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E47EB84-60E0-4DB2-ACA9-F984217B4B1B}" type="pres">
      <dgm:prSet presAssocID="{A9D0A639-5A51-459F-BC9F-F46E45AD445A}" presName="childText" presStyleLbl="revTx" presStyleIdx="0" presStyleCnt="3">
        <dgm:presLayoutVars>
          <dgm:bulletEnabled val="1"/>
        </dgm:presLayoutVars>
      </dgm:prSet>
      <dgm:spPr/>
    </dgm:pt>
    <dgm:pt modelId="{DA90C717-C419-46FA-BE1C-6B5A0D276DAD}" type="pres">
      <dgm:prSet presAssocID="{07504F52-3090-4D32-A781-DCBE0D17338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F722CDC-2D3A-4A53-BA21-C126281C20FB}" type="pres">
      <dgm:prSet presAssocID="{07504F52-3090-4D32-A781-DCBE0D173382}" presName="childText" presStyleLbl="revTx" presStyleIdx="1" presStyleCnt="3">
        <dgm:presLayoutVars>
          <dgm:bulletEnabled val="1"/>
        </dgm:presLayoutVars>
      </dgm:prSet>
      <dgm:spPr/>
    </dgm:pt>
    <dgm:pt modelId="{D5FCFABB-DA52-4BEA-A961-A2792DE40A12}" type="pres">
      <dgm:prSet presAssocID="{A79E65D7-9E88-450A-B3A2-120D84C816E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926361E-9E74-4E09-A9C8-9A53DF40CEF1}" type="pres">
      <dgm:prSet presAssocID="{A79E65D7-9E88-450A-B3A2-120D84C816E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8B42807-592C-4498-9230-020B450E5F44}" type="presOf" srcId="{A79E65D7-9E88-450A-B3A2-120D84C816E3}" destId="{D5FCFABB-DA52-4BEA-A961-A2792DE40A12}" srcOrd="0" destOrd="0" presId="urn:microsoft.com/office/officeart/2005/8/layout/vList2"/>
    <dgm:cxn modelId="{48756509-4679-4265-B3EC-A42AAE55E710}" srcId="{DEE77E50-394D-4E5C-8F10-7C86F9BDF9C2}" destId="{A9D0A639-5A51-459F-BC9F-F46E45AD445A}" srcOrd="0" destOrd="0" parTransId="{C5397FCD-CC74-45AB-98BF-829D1DECC9C0}" sibTransId="{3769D087-943C-4038-9E04-3E7F133A63D5}"/>
    <dgm:cxn modelId="{B5A1D410-E7D9-435A-A2F8-94A1728BE689}" srcId="{07504F52-3090-4D32-A781-DCBE0D173382}" destId="{8D9A26CD-6944-42CD-9388-FE51C387D1E8}" srcOrd="0" destOrd="0" parTransId="{6ADA1A99-CD51-4223-9C1D-7A2C5B44928D}" sibTransId="{F5218B6C-E0F4-47FC-BE0E-DE30A7FC9448}"/>
    <dgm:cxn modelId="{ADBF792C-C29F-4120-96C6-5AD9AA1EFC77}" srcId="{A9D0A639-5A51-459F-BC9F-F46E45AD445A}" destId="{D5A06577-8F9C-4A54-A227-2FBC135934A1}" srcOrd="0" destOrd="0" parTransId="{B3897F7A-B080-404F-8C61-E4CBFD3B5C87}" sibTransId="{97AE76C2-EF1C-451B-8731-8CC80E6C143B}"/>
    <dgm:cxn modelId="{77B0F52D-4020-4199-A34D-456C4248C721}" type="presOf" srcId="{D5A06577-8F9C-4A54-A227-2FBC135934A1}" destId="{DE47EB84-60E0-4DB2-ACA9-F984217B4B1B}" srcOrd="0" destOrd="0" presId="urn:microsoft.com/office/officeart/2005/8/layout/vList2"/>
    <dgm:cxn modelId="{5936D936-FC55-4A88-9235-6689A13D1D5C}" type="presOf" srcId="{DEE77E50-394D-4E5C-8F10-7C86F9BDF9C2}" destId="{D63FA511-15EF-4529-BE59-70BB0596014B}" srcOrd="0" destOrd="0" presId="urn:microsoft.com/office/officeart/2005/8/layout/vList2"/>
    <dgm:cxn modelId="{FBA52D82-8510-448F-BC99-2473C8628165}" type="presOf" srcId="{8D9A26CD-6944-42CD-9388-FE51C387D1E8}" destId="{0F722CDC-2D3A-4A53-BA21-C126281C20FB}" srcOrd="0" destOrd="0" presId="urn:microsoft.com/office/officeart/2005/8/layout/vList2"/>
    <dgm:cxn modelId="{F7D68393-0373-4736-AE00-A580F2F278FB}" type="presOf" srcId="{07504F52-3090-4D32-A781-DCBE0D173382}" destId="{DA90C717-C419-46FA-BE1C-6B5A0D276DAD}" srcOrd="0" destOrd="0" presId="urn:microsoft.com/office/officeart/2005/8/layout/vList2"/>
    <dgm:cxn modelId="{130123A6-A25E-47F7-9493-C82E66FBB7F4}" srcId="{DEE77E50-394D-4E5C-8F10-7C86F9BDF9C2}" destId="{07504F52-3090-4D32-A781-DCBE0D173382}" srcOrd="1" destOrd="0" parTransId="{C67DF247-0F21-456A-B988-B7DCEB354A54}" sibTransId="{9A529548-5187-400F-AAF7-20B81E21D030}"/>
    <dgm:cxn modelId="{1A38A5C9-BCC6-4933-85A1-5EF9E41DAEC4}" srcId="{A79E65D7-9E88-450A-B3A2-120D84C816E3}" destId="{C929537B-7A85-4941-BF7B-16E3D0EAE44F}" srcOrd="0" destOrd="0" parTransId="{D6002889-A353-4102-AA7B-7F106FD07FDD}" sibTransId="{B6C0ABD9-03A0-4B7A-BEEF-5349320DB28C}"/>
    <dgm:cxn modelId="{92E71DCF-4F87-40EA-BAD7-48CA2FD15B81}" type="presOf" srcId="{C929537B-7A85-4941-BF7B-16E3D0EAE44F}" destId="{C926361E-9E74-4E09-A9C8-9A53DF40CEF1}" srcOrd="0" destOrd="0" presId="urn:microsoft.com/office/officeart/2005/8/layout/vList2"/>
    <dgm:cxn modelId="{E2A14ACF-80A0-41A9-8285-5FC4990585D7}" type="presOf" srcId="{A9D0A639-5A51-459F-BC9F-F46E45AD445A}" destId="{4ACA334D-3F95-4FDE-933E-8D40841D7F7E}" srcOrd="0" destOrd="0" presId="urn:microsoft.com/office/officeart/2005/8/layout/vList2"/>
    <dgm:cxn modelId="{34C304D7-D673-45F7-B104-E1EF267ED365}" srcId="{DEE77E50-394D-4E5C-8F10-7C86F9BDF9C2}" destId="{A79E65D7-9E88-450A-B3A2-120D84C816E3}" srcOrd="2" destOrd="0" parTransId="{1F31823B-802F-49C2-A2F1-15CE79E7B0B7}" sibTransId="{C14903C1-ACBF-46E4-990F-A395ABCD5A4B}"/>
    <dgm:cxn modelId="{3A659C5E-C001-4389-B78D-89A48799BAA7}" type="presParOf" srcId="{D63FA511-15EF-4529-BE59-70BB0596014B}" destId="{4ACA334D-3F95-4FDE-933E-8D40841D7F7E}" srcOrd="0" destOrd="0" presId="urn:microsoft.com/office/officeart/2005/8/layout/vList2"/>
    <dgm:cxn modelId="{C03A15A7-D352-4866-876F-82942CB85AA4}" type="presParOf" srcId="{D63FA511-15EF-4529-BE59-70BB0596014B}" destId="{DE47EB84-60E0-4DB2-ACA9-F984217B4B1B}" srcOrd="1" destOrd="0" presId="urn:microsoft.com/office/officeart/2005/8/layout/vList2"/>
    <dgm:cxn modelId="{DA542CE4-2CCC-43BE-B50F-7AC0BD29AFC8}" type="presParOf" srcId="{D63FA511-15EF-4529-BE59-70BB0596014B}" destId="{DA90C717-C419-46FA-BE1C-6B5A0D276DAD}" srcOrd="2" destOrd="0" presId="urn:microsoft.com/office/officeart/2005/8/layout/vList2"/>
    <dgm:cxn modelId="{7A32C806-D57A-46A2-BAEC-0F8A3FF66C04}" type="presParOf" srcId="{D63FA511-15EF-4529-BE59-70BB0596014B}" destId="{0F722CDC-2D3A-4A53-BA21-C126281C20FB}" srcOrd="3" destOrd="0" presId="urn:microsoft.com/office/officeart/2005/8/layout/vList2"/>
    <dgm:cxn modelId="{CBDE736E-A6EB-4BF6-895B-0E755064F280}" type="presParOf" srcId="{D63FA511-15EF-4529-BE59-70BB0596014B}" destId="{D5FCFABB-DA52-4BEA-A961-A2792DE40A12}" srcOrd="4" destOrd="0" presId="urn:microsoft.com/office/officeart/2005/8/layout/vList2"/>
    <dgm:cxn modelId="{21F2FFF6-B2F0-4B3C-A37D-805E2916EB23}" type="presParOf" srcId="{D63FA511-15EF-4529-BE59-70BB0596014B}" destId="{C926361E-9E74-4E09-A9C8-9A53DF40CEF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EE77E50-394D-4E5C-8F10-7C86F9BDF9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D0A639-5A51-459F-BC9F-F46E45AD445A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Pengelolaan</a:t>
          </a:r>
          <a:r>
            <a:rPr lang="en-US" b="1" i="0" dirty="0"/>
            <a:t> </a:t>
          </a:r>
          <a:r>
            <a:rPr lang="en-US" b="1" i="0" dirty="0" err="1"/>
            <a:t>Proyek</a:t>
          </a:r>
          <a:r>
            <a:rPr lang="en-US" b="1" i="0" dirty="0"/>
            <a:t>:</a:t>
          </a:r>
        </a:p>
      </dgm:t>
    </dgm:pt>
    <dgm:pt modelId="{C5397FCD-CC74-45AB-98BF-829D1DECC9C0}" type="parTrans" cxnId="{48756509-4679-4265-B3EC-A42AAE55E710}">
      <dgm:prSet/>
      <dgm:spPr/>
      <dgm:t>
        <a:bodyPr/>
        <a:lstStyle/>
        <a:p>
          <a:pPr algn="just"/>
          <a:endParaRPr lang="en-US" b="1"/>
        </a:p>
      </dgm:t>
    </dgm:pt>
    <dgm:pt modelId="{3769D087-943C-4038-9E04-3E7F133A63D5}" type="sibTrans" cxnId="{48756509-4679-4265-B3EC-A42AAE55E710}">
      <dgm:prSet/>
      <dgm:spPr/>
      <dgm:t>
        <a:bodyPr/>
        <a:lstStyle/>
        <a:p>
          <a:pPr algn="just"/>
          <a:endParaRPr lang="en-US" b="1"/>
        </a:p>
      </dgm:t>
    </dgm:pt>
    <dgm:pt modelId="{AD96BCA7-353B-434E-BD71-5A8F60B375D4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Dokumentasi</a:t>
          </a:r>
          <a:r>
            <a:rPr lang="en-US" b="1" i="0" dirty="0"/>
            <a:t>:</a:t>
          </a:r>
        </a:p>
      </dgm:t>
    </dgm:pt>
    <dgm:pt modelId="{0E9E9900-8552-4D4A-A1D6-A61FEA1F3B0B}" type="parTrans" cxnId="{4E255309-12EC-4233-AED7-952C00BE72D9}">
      <dgm:prSet/>
      <dgm:spPr/>
      <dgm:t>
        <a:bodyPr/>
        <a:lstStyle/>
        <a:p>
          <a:pPr algn="just"/>
          <a:endParaRPr lang="en-US" b="1"/>
        </a:p>
      </dgm:t>
    </dgm:pt>
    <dgm:pt modelId="{735E15BA-3BA9-47FB-9C37-8FD46E9EAD04}" type="sibTrans" cxnId="{4E255309-12EC-4233-AED7-952C00BE72D9}">
      <dgm:prSet/>
      <dgm:spPr/>
      <dgm:t>
        <a:bodyPr/>
        <a:lstStyle/>
        <a:p>
          <a:pPr algn="just"/>
          <a:endParaRPr lang="en-US" b="1"/>
        </a:p>
      </dgm:t>
    </dgm:pt>
    <dgm:pt modelId="{4D4C9BBB-E235-4715-B98C-CD620B9015C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Dapat</a:t>
          </a:r>
          <a:r>
            <a:rPr lang="en-US" b="1" i="0" dirty="0"/>
            <a:t> </a:t>
          </a:r>
          <a:r>
            <a:rPr lang="en-US" b="1" i="0" dirty="0" err="1"/>
            <a:t>digunakan</a:t>
          </a:r>
          <a:r>
            <a:rPr lang="en-US" b="1" i="0" dirty="0"/>
            <a:t> </a:t>
          </a:r>
          <a:r>
            <a:rPr lang="en-US" b="1" i="0" dirty="0" err="1"/>
            <a:t>sebagai</a:t>
          </a:r>
          <a:r>
            <a:rPr lang="en-US" b="1" i="0" dirty="0"/>
            <a:t> </a:t>
          </a:r>
          <a:r>
            <a:rPr lang="en-US" b="1" i="0" dirty="0" err="1"/>
            <a:t>dasar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merencanakan</a:t>
          </a:r>
          <a:r>
            <a:rPr lang="en-US" b="1" i="0" dirty="0"/>
            <a:t> </a:t>
          </a:r>
          <a:r>
            <a:rPr lang="en-US" b="1" i="0" dirty="0" err="1"/>
            <a:t>iterasi</a:t>
          </a:r>
          <a:r>
            <a:rPr lang="en-US" b="1" i="0" dirty="0"/>
            <a:t> </a:t>
          </a:r>
          <a:r>
            <a:rPr lang="en-US" b="1" i="0" dirty="0" err="1"/>
            <a:t>pengembangan</a:t>
          </a:r>
          <a:r>
            <a:rPr lang="en-US" b="1" i="0" dirty="0"/>
            <a:t>, </a:t>
          </a:r>
          <a:r>
            <a:rPr lang="en-US" b="1" i="0" dirty="0" err="1"/>
            <a:t>menentukan</a:t>
          </a:r>
          <a:r>
            <a:rPr lang="en-US" b="1" i="0" dirty="0"/>
            <a:t> </a:t>
          </a:r>
          <a:r>
            <a:rPr lang="en-US" b="1" i="0" dirty="0" err="1"/>
            <a:t>prioritas</a:t>
          </a:r>
          <a:r>
            <a:rPr lang="en-US" b="1" i="0" dirty="0"/>
            <a:t> </a:t>
          </a:r>
          <a:r>
            <a:rPr lang="en-US" b="1" i="0" dirty="0" err="1"/>
            <a:t>fitur</a:t>
          </a:r>
          <a:r>
            <a:rPr lang="en-US" b="1" i="0" dirty="0"/>
            <a:t>, dan </a:t>
          </a:r>
          <a:r>
            <a:rPr lang="en-US" b="1" i="0" dirty="0" err="1"/>
            <a:t>mengelola</a:t>
          </a:r>
          <a:r>
            <a:rPr lang="en-US" b="1" i="0" dirty="0"/>
            <a:t> </a:t>
          </a:r>
          <a:r>
            <a:rPr lang="en-US" b="1" i="0" dirty="0" err="1"/>
            <a:t>cakupan</a:t>
          </a:r>
          <a:r>
            <a:rPr lang="en-US" b="1" i="0" dirty="0"/>
            <a:t> </a:t>
          </a:r>
          <a:r>
            <a:rPr lang="en-US" b="1" i="0" dirty="0" err="1"/>
            <a:t>proyek</a:t>
          </a:r>
          <a:r>
            <a:rPr lang="en-US" b="1" i="0" dirty="0"/>
            <a:t>.</a:t>
          </a:r>
        </a:p>
      </dgm:t>
    </dgm:pt>
    <dgm:pt modelId="{CECC2129-C4D1-43D4-8A28-8B32F2F253C7}" type="parTrans" cxnId="{518EB3D7-9EC3-4015-A14C-FAEB3F06FDEF}">
      <dgm:prSet/>
      <dgm:spPr/>
      <dgm:t>
        <a:bodyPr/>
        <a:lstStyle/>
        <a:p>
          <a:pPr algn="just"/>
          <a:endParaRPr lang="en-US" b="1"/>
        </a:p>
      </dgm:t>
    </dgm:pt>
    <dgm:pt modelId="{52BD74A2-AB5E-4135-8EFB-57AB2AB91040}" type="sibTrans" cxnId="{518EB3D7-9EC3-4015-A14C-FAEB3F06FDEF}">
      <dgm:prSet/>
      <dgm:spPr/>
      <dgm:t>
        <a:bodyPr/>
        <a:lstStyle/>
        <a:p>
          <a:pPr algn="just"/>
          <a:endParaRPr lang="en-US" b="1"/>
        </a:p>
      </dgm:t>
    </dgm:pt>
    <dgm:pt modelId="{95CC48F8-4DF1-4D65-A26F-F34669D9671D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/>
            <a:t>Menyediakan </a:t>
          </a:r>
          <a:r>
            <a:rPr lang="en-US" b="1" i="0" dirty="0" err="1"/>
            <a:t>dokumentasi</a:t>
          </a:r>
          <a:r>
            <a:rPr lang="en-US" b="1" i="0" dirty="0"/>
            <a:t> yang </a:t>
          </a:r>
          <a:r>
            <a:rPr lang="en-US" b="1" i="0" dirty="0" err="1"/>
            <a:t>efektif</a:t>
          </a:r>
          <a:r>
            <a:rPr lang="en-US" b="1" i="0" dirty="0"/>
            <a:t> dan </a:t>
          </a:r>
          <a:r>
            <a:rPr lang="en-US" b="1" i="0" dirty="0" err="1"/>
            <a:t>mudah</a:t>
          </a:r>
          <a:r>
            <a:rPr lang="en-US" b="1" i="0" dirty="0"/>
            <a:t> </a:t>
          </a:r>
          <a:r>
            <a:rPr lang="en-US" b="1" i="0" dirty="0" err="1"/>
            <a:t>dipahami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interaksi</a:t>
          </a:r>
          <a:r>
            <a:rPr lang="en-US" b="1" i="0" dirty="0"/>
            <a:t> </a:t>
          </a:r>
          <a:r>
            <a:rPr lang="en-US" b="1" i="0" dirty="0" err="1"/>
            <a:t>antara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dan </a:t>
          </a:r>
          <a:r>
            <a:rPr lang="en-US" b="1" i="0" dirty="0" err="1"/>
            <a:t>penggunanya</a:t>
          </a:r>
          <a:r>
            <a:rPr lang="en-US" b="1" i="0" dirty="0"/>
            <a:t>, </a:t>
          </a:r>
          <a:r>
            <a:rPr lang="en-US" b="1" i="0" dirty="0" err="1"/>
            <a:t>mendukung</a:t>
          </a:r>
          <a:r>
            <a:rPr lang="en-US" b="1" i="0" dirty="0"/>
            <a:t> </a:t>
          </a:r>
          <a:r>
            <a:rPr lang="en-US" b="1" i="0" dirty="0" err="1"/>
            <a:t>pelatihan</a:t>
          </a:r>
          <a:r>
            <a:rPr lang="en-US" b="1" i="0" dirty="0"/>
            <a:t> dan manual </a:t>
          </a:r>
          <a:r>
            <a:rPr lang="en-US" b="1" i="0" dirty="0" err="1"/>
            <a:t>pengguna</a:t>
          </a:r>
          <a:r>
            <a:rPr lang="en-US" b="1" i="0" dirty="0"/>
            <a:t>.</a:t>
          </a:r>
        </a:p>
      </dgm:t>
    </dgm:pt>
    <dgm:pt modelId="{82A7B624-DCBA-4732-B07C-55EB459E3EB5}" type="parTrans" cxnId="{5CA418E1-33FE-4025-BC54-20AB709AECC0}">
      <dgm:prSet/>
      <dgm:spPr/>
      <dgm:t>
        <a:bodyPr/>
        <a:lstStyle/>
        <a:p>
          <a:pPr algn="just"/>
          <a:endParaRPr lang="en-US" b="1"/>
        </a:p>
      </dgm:t>
    </dgm:pt>
    <dgm:pt modelId="{EE6EC4C1-DDA3-44FF-8F1D-3D3684D13376}" type="sibTrans" cxnId="{5CA418E1-33FE-4025-BC54-20AB709AECC0}">
      <dgm:prSet/>
      <dgm:spPr/>
      <dgm:t>
        <a:bodyPr/>
        <a:lstStyle/>
        <a:p>
          <a:pPr algn="just"/>
          <a:endParaRPr lang="en-US" b="1"/>
        </a:p>
      </dgm:t>
    </dgm:pt>
    <dgm:pt modelId="{D63FA511-15EF-4529-BE59-70BB0596014B}" type="pres">
      <dgm:prSet presAssocID="{DEE77E50-394D-4E5C-8F10-7C86F9BDF9C2}" presName="linear" presStyleCnt="0">
        <dgm:presLayoutVars>
          <dgm:animLvl val="lvl"/>
          <dgm:resizeHandles val="exact"/>
        </dgm:presLayoutVars>
      </dgm:prSet>
      <dgm:spPr/>
    </dgm:pt>
    <dgm:pt modelId="{4ACA334D-3F95-4FDE-933E-8D40841D7F7E}" type="pres">
      <dgm:prSet presAssocID="{A9D0A639-5A51-459F-BC9F-F46E45AD44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21F5D3D-F948-405A-9334-72417107ED44}" type="pres">
      <dgm:prSet presAssocID="{A9D0A639-5A51-459F-BC9F-F46E45AD445A}" presName="childText" presStyleLbl="revTx" presStyleIdx="0" presStyleCnt="2">
        <dgm:presLayoutVars>
          <dgm:bulletEnabled val="1"/>
        </dgm:presLayoutVars>
      </dgm:prSet>
      <dgm:spPr/>
    </dgm:pt>
    <dgm:pt modelId="{08B03546-5538-440E-9B71-A7947DA66A73}" type="pres">
      <dgm:prSet presAssocID="{AD96BCA7-353B-434E-BD71-5A8F60B375D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E4CFEB9-FE2E-4FDF-BEC8-095B3E248B7F}" type="pres">
      <dgm:prSet presAssocID="{AD96BCA7-353B-434E-BD71-5A8F60B375D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1F60C03-A5DC-4FBD-8471-EED7484E74B4}" type="presOf" srcId="{4D4C9BBB-E235-4715-B98C-CD620B9015CF}" destId="{921F5D3D-F948-405A-9334-72417107ED44}" srcOrd="0" destOrd="0" presId="urn:microsoft.com/office/officeart/2005/8/layout/vList2"/>
    <dgm:cxn modelId="{48756509-4679-4265-B3EC-A42AAE55E710}" srcId="{DEE77E50-394D-4E5C-8F10-7C86F9BDF9C2}" destId="{A9D0A639-5A51-459F-BC9F-F46E45AD445A}" srcOrd="0" destOrd="0" parTransId="{C5397FCD-CC74-45AB-98BF-829D1DECC9C0}" sibTransId="{3769D087-943C-4038-9E04-3E7F133A63D5}"/>
    <dgm:cxn modelId="{4E255309-12EC-4233-AED7-952C00BE72D9}" srcId="{DEE77E50-394D-4E5C-8F10-7C86F9BDF9C2}" destId="{AD96BCA7-353B-434E-BD71-5A8F60B375D4}" srcOrd="1" destOrd="0" parTransId="{0E9E9900-8552-4D4A-A1D6-A61FEA1F3B0B}" sibTransId="{735E15BA-3BA9-47FB-9C37-8FD46E9EAD04}"/>
    <dgm:cxn modelId="{0458AA14-8B6B-408A-B5DF-A865C5871791}" type="presOf" srcId="{95CC48F8-4DF1-4D65-A26F-F34669D9671D}" destId="{3E4CFEB9-FE2E-4FDF-BEC8-095B3E248B7F}" srcOrd="0" destOrd="0" presId="urn:microsoft.com/office/officeart/2005/8/layout/vList2"/>
    <dgm:cxn modelId="{3B54711A-1272-4744-873B-9D38BEC488AF}" type="presOf" srcId="{AD96BCA7-353B-434E-BD71-5A8F60B375D4}" destId="{08B03546-5538-440E-9B71-A7947DA66A73}" srcOrd="0" destOrd="0" presId="urn:microsoft.com/office/officeart/2005/8/layout/vList2"/>
    <dgm:cxn modelId="{5936D936-FC55-4A88-9235-6689A13D1D5C}" type="presOf" srcId="{DEE77E50-394D-4E5C-8F10-7C86F9BDF9C2}" destId="{D63FA511-15EF-4529-BE59-70BB0596014B}" srcOrd="0" destOrd="0" presId="urn:microsoft.com/office/officeart/2005/8/layout/vList2"/>
    <dgm:cxn modelId="{E2A14ACF-80A0-41A9-8285-5FC4990585D7}" type="presOf" srcId="{A9D0A639-5A51-459F-BC9F-F46E45AD445A}" destId="{4ACA334D-3F95-4FDE-933E-8D40841D7F7E}" srcOrd="0" destOrd="0" presId="urn:microsoft.com/office/officeart/2005/8/layout/vList2"/>
    <dgm:cxn modelId="{518EB3D7-9EC3-4015-A14C-FAEB3F06FDEF}" srcId="{A9D0A639-5A51-459F-BC9F-F46E45AD445A}" destId="{4D4C9BBB-E235-4715-B98C-CD620B9015CF}" srcOrd="0" destOrd="0" parTransId="{CECC2129-C4D1-43D4-8A28-8B32F2F253C7}" sibTransId="{52BD74A2-AB5E-4135-8EFB-57AB2AB91040}"/>
    <dgm:cxn modelId="{5CA418E1-33FE-4025-BC54-20AB709AECC0}" srcId="{AD96BCA7-353B-434E-BD71-5A8F60B375D4}" destId="{95CC48F8-4DF1-4D65-A26F-F34669D9671D}" srcOrd="0" destOrd="0" parTransId="{82A7B624-DCBA-4732-B07C-55EB459E3EB5}" sibTransId="{EE6EC4C1-DDA3-44FF-8F1D-3D3684D13376}"/>
    <dgm:cxn modelId="{3A659C5E-C001-4389-B78D-89A48799BAA7}" type="presParOf" srcId="{D63FA511-15EF-4529-BE59-70BB0596014B}" destId="{4ACA334D-3F95-4FDE-933E-8D40841D7F7E}" srcOrd="0" destOrd="0" presId="urn:microsoft.com/office/officeart/2005/8/layout/vList2"/>
    <dgm:cxn modelId="{691D4B81-D122-402B-AB6E-CBF696E408DC}" type="presParOf" srcId="{D63FA511-15EF-4529-BE59-70BB0596014B}" destId="{921F5D3D-F948-405A-9334-72417107ED44}" srcOrd="1" destOrd="0" presId="urn:microsoft.com/office/officeart/2005/8/layout/vList2"/>
    <dgm:cxn modelId="{35E9A42F-1D0B-4573-95BD-4B11D3200860}" type="presParOf" srcId="{D63FA511-15EF-4529-BE59-70BB0596014B}" destId="{08B03546-5538-440E-9B71-A7947DA66A73}" srcOrd="2" destOrd="0" presId="urn:microsoft.com/office/officeart/2005/8/layout/vList2"/>
    <dgm:cxn modelId="{F746C61A-E442-445D-B7AB-AEB5DF6AA245}" type="presParOf" srcId="{D63FA511-15EF-4529-BE59-70BB0596014B}" destId="{3E4CFEB9-FE2E-4FDF-BEC8-095B3E248B7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EE77E50-394D-4E5C-8F10-7C86F9BDF9C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59875D-F197-440C-9AC9-C932858AB591}">
      <dgm:prSet/>
      <dgm:spPr/>
      <dgm:t>
        <a:bodyPr/>
        <a:lstStyle/>
        <a:p>
          <a:pPr algn="just"/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praktik</a:t>
          </a:r>
          <a:r>
            <a:rPr lang="en-US" b="1" i="0" dirty="0"/>
            <a:t>, System Use Case Diagram </a:t>
          </a:r>
          <a:r>
            <a:rPr lang="en-US" b="1" i="0" dirty="0" err="1"/>
            <a:t>digunakan</a:t>
          </a:r>
          <a:r>
            <a:rPr lang="en-US" b="1" i="0" dirty="0"/>
            <a:t> pada </a:t>
          </a:r>
          <a:r>
            <a:rPr lang="en-US" b="1" i="0" dirty="0" err="1"/>
            <a:t>tahap</a:t>
          </a:r>
          <a:r>
            <a:rPr lang="en-US" b="1" i="0" dirty="0"/>
            <a:t> </a:t>
          </a:r>
          <a:r>
            <a:rPr lang="en-US" b="1" i="0" dirty="0" err="1"/>
            <a:t>awal</a:t>
          </a:r>
          <a:r>
            <a:rPr lang="en-US" b="1" i="0" dirty="0"/>
            <a:t> </a:t>
          </a:r>
          <a:r>
            <a:rPr lang="en-US" b="1" i="0" dirty="0" err="1"/>
            <a:t>pengembangan</a:t>
          </a:r>
          <a:r>
            <a:rPr lang="en-US" b="1" i="0" dirty="0"/>
            <a:t> </a:t>
          </a:r>
          <a:r>
            <a:rPr lang="en-US" b="1" i="0" dirty="0" err="1"/>
            <a:t>perangkat</a:t>
          </a:r>
          <a:r>
            <a:rPr lang="en-US" b="1" i="0" dirty="0"/>
            <a:t> </a:t>
          </a:r>
          <a:r>
            <a:rPr lang="en-US" b="1" i="0" dirty="0" err="1"/>
            <a:t>lunak</a:t>
          </a:r>
          <a:r>
            <a:rPr lang="en-US" b="1" i="0" dirty="0"/>
            <a:t>, </a:t>
          </a:r>
          <a:r>
            <a:rPr lang="en-US" b="1" i="0" dirty="0" err="1"/>
            <a:t>khususnya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fase</a:t>
          </a:r>
          <a:r>
            <a:rPr lang="en-US" b="1" i="0" dirty="0"/>
            <a:t> </a:t>
          </a:r>
          <a:r>
            <a:rPr lang="en-US" b="1" i="0" dirty="0" err="1"/>
            <a:t>analisis</a:t>
          </a:r>
          <a:r>
            <a:rPr lang="en-US" b="1" i="0" dirty="0"/>
            <a:t> </a:t>
          </a:r>
          <a:r>
            <a:rPr lang="en-US" b="1" i="0" dirty="0" err="1"/>
            <a:t>persyaratan</a:t>
          </a:r>
          <a:r>
            <a:rPr lang="en-US" b="1" i="0" dirty="0"/>
            <a:t>.</a:t>
          </a:r>
        </a:p>
      </dgm:t>
    </dgm:pt>
    <dgm:pt modelId="{6570921D-2BC8-4FE5-A916-970E349A861B}" type="parTrans" cxnId="{19814B71-D0D3-4922-82C3-BC227AC1C401}">
      <dgm:prSet/>
      <dgm:spPr/>
      <dgm:t>
        <a:bodyPr/>
        <a:lstStyle/>
        <a:p>
          <a:pPr algn="just"/>
          <a:endParaRPr lang="en-US" b="1"/>
        </a:p>
      </dgm:t>
    </dgm:pt>
    <dgm:pt modelId="{EFD4054E-F718-46AE-BACF-C0A4C36FD99D}" type="sibTrans" cxnId="{19814B71-D0D3-4922-82C3-BC227AC1C401}">
      <dgm:prSet/>
      <dgm:spPr/>
      <dgm:t>
        <a:bodyPr/>
        <a:lstStyle/>
        <a:p>
          <a:pPr algn="just"/>
          <a:endParaRPr lang="en-US" b="1"/>
        </a:p>
      </dgm:t>
    </dgm:pt>
    <dgm:pt modelId="{07DACC01-3707-43BF-A59E-5D1400D79AE7}">
      <dgm:prSet/>
      <dgm:spPr/>
      <dgm:t>
        <a:bodyPr/>
        <a:lstStyle/>
        <a:p>
          <a:pPr algn="just"/>
          <a:r>
            <a:rPr lang="en-US" b="1" i="0" dirty="0"/>
            <a:t>Diagram </a:t>
          </a:r>
          <a:r>
            <a:rPr lang="en-US" b="1" i="0" dirty="0" err="1"/>
            <a:t>ini</a:t>
          </a:r>
          <a:r>
            <a:rPr lang="en-US" b="1" i="0" dirty="0"/>
            <a:t> sangat </a:t>
          </a:r>
          <a:r>
            <a:rPr lang="en-US" b="1" i="0" dirty="0" err="1"/>
            <a:t>berguna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metodologi</a:t>
          </a:r>
          <a:r>
            <a:rPr lang="en-US" b="1" i="0" dirty="0"/>
            <a:t> </a:t>
          </a:r>
          <a:r>
            <a:rPr lang="en-US" b="1" i="0" dirty="0" err="1"/>
            <a:t>pengembangan</a:t>
          </a:r>
          <a:r>
            <a:rPr lang="en-US" b="1" i="0" dirty="0"/>
            <a:t> </a:t>
          </a:r>
          <a:r>
            <a:rPr lang="en-US" b="1" i="0" dirty="0" err="1"/>
            <a:t>seperti</a:t>
          </a:r>
          <a:r>
            <a:rPr lang="en-US" b="1" i="0" dirty="0"/>
            <a:t> Agile, di mana </a:t>
          </a:r>
          <a:r>
            <a:rPr lang="en-US" b="1" i="0" dirty="0" err="1"/>
            <a:t>pemahaman</a:t>
          </a:r>
          <a:r>
            <a:rPr lang="en-US" b="1" i="0" dirty="0"/>
            <a:t> yang </a:t>
          </a:r>
          <a:r>
            <a:rPr lang="en-US" b="1" i="0" dirty="0" err="1"/>
            <a:t>jelas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persyaratan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 dan </a:t>
          </a:r>
          <a:r>
            <a:rPr lang="en-US" b="1" i="0" dirty="0" err="1"/>
            <a:t>prioritas</a:t>
          </a:r>
          <a:r>
            <a:rPr lang="en-US" b="1" i="0" dirty="0"/>
            <a:t> sangat </a:t>
          </a:r>
          <a:r>
            <a:rPr lang="en-US" b="1" i="0" dirty="0" err="1"/>
            <a:t>penting</a:t>
          </a:r>
          <a:r>
            <a:rPr lang="en-US" b="1" i="0" dirty="0"/>
            <a:t>. </a:t>
          </a:r>
        </a:p>
      </dgm:t>
    </dgm:pt>
    <dgm:pt modelId="{A5DC0632-6EA6-402E-8F50-D087AD821E44}" type="parTrans" cxnId="{AD707469-806F-400C-80EE-939AEBEE94F6}">
      <dgm:prSet/>
      <dgm:spPr/>
      <dgm:t>
        <a:bodyPr/>
        <a:lstStyle/>
        <a:p>
          <a:pPr algn="just"/>
          <a:endParaRPr lang="en-US" b="1"/>
        </a:p>
      </dgm:t>
    </dgm:pt>
    <dgm:pt modelId="{146430B4-4368-4682-AF4A-9A50EC2BDBBF}" type="sibTrans" cxnId="{AD707469-806F-400C-80EE-939AEBEE94F6}">
      <dgm:prSet/>
      <dgm:spPr/>
      <dgm:t>
        <a:bodyPr/>
        <a:lstStyle/>
        <a:p>
          <a:pPr algn="just"/>
          <a:endParaRPr lang="en-US" b="1"/>
        </a:p>
      </dgm:t>
    </dgm:pt>
    <dgm:pt modelId="{752679D2-9E1A-42AF-9F9F-F8DAC247C631}">
      <dgm:prSet/>
      <dgm:spPr/>
      <dgm:t>
        <a:bodyPr/>
        <a:lstStyle/>
        <a:p>
          <a:pPr algn="just"/>
          <a:r>
            <a:rPr lang="en-US" b="1" i="0" dirty="0"/>
            <a:t>Use case diagram juga </a:t>
          </a:r>
          <a:r>
            <a:rPr lang="en-US" b="1" i="0" dirty="0" err="1"/>
            <a:t>menjadi</a:t>
          </a:r>
          <a:r>
            <a:rPr lang="en-US" b="1" i="0" dirty="0"/>
            <a:t> </a:t>
          </a:r>
          <a:r>
            <a:rPr lang="en-US" b="1" i="0" dirty="0" err="1"/>
            <a:t>referensi</a:t>
          </a:r>
          <a:r>
            <a:rPr lang="en-US" b="1" i="0" dirty="0"/>
            <a:t> </a:t>
          </a:r>
          <a:r>
            <a:rPr lang="en-US" b="1" i="0" dirty="0" err="1"/>
            <a:t>penting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proses </a:t>
          </a:r>
          <a:r>
            <a:rPr lang="en-US" b="1" i="0" dirty="0" err="1"/>
            <a:t>desain</a:t>
          </a:r>
          <a:r>
            <a:rPr lang="en-US" b="1" i="0" dirty="0"/>
            <a:t>, </a:t>
          </a:r>
          <a:r>
            <a:rPr lang="en-US" b="1" i="0" dirty="0" err="1"/>
            <a:t>implementasi</a:t>
          </a:r>
          <a:r>
            <a:rPr lang="en-US" b="1" i="0" dirty="0"/>
            <a:t>, </a:t>
          </a:r>
          <a:r>
            <a:rPr lang="en-US" b="1" i="0" dirty="0" err="1"/>
            <a:t>pengujian</a:t>
          </a:r>
          <a:r>
            <a:rPr lang="en-US" b="1" i="0" dirty="0"/>
            <a:t>, dan </a:t>
          </a:r>
          <a:r>
            <a:rPr lang="en-US" b="1" i="0" dirty="0" err="1"/>
            <a:t>dokumentasi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.</a:t>
          </a:r>
        </a:p>
      </dgm:t>
    </dgm:pt>
    <dgm:pt modelId="{EFB5F408-FF0C-4A8D-B8BD-36DF97DE6E78}" type="parTrans" cxnId="{84241B5C-964D-4B72-8137-D856C88B553C}">
      <dgm:prSet/>
      <dgm:spPr/>
      <dgm:t>
        <a:bodyPr/>
        <a:lstStyle/>
        <a:p>
          <a:pPr algn="just"/>
          <a:endParaRPr lang="en-US" b="1"/>
        </a:p>
      </dgm:t>
    </dgm:pt>
    <dgm:pt modelId="{F9A6FCB8-6B87-437A-BE04-5571E4CED698}" type="sibTrans" cxnId="{84241B5C-964D-4B72-8137-D856C88B553C}">
      <dgm:prSet/>
      <dgm:spPr/>
      <dgm:t>
        <a:bodyPr/>
        <a:lstStyle/>
        <a:p>
          <a:pPr algn="just"/>
          <a:endParaRPr lang="en-US" b="1"/>
        </a:p>
      </dgm:t>
    </dgm:pt>
    <dgm:pt modelId="{3A169652-7896-48EE-B387-F353D25391D4}" type="pres">
      <dgm:prSet presAssocID="{DEE77E50-394D-4E5C-8F10-7C86F9BDF9C2}" presName="vert0" presStyleCnt="0">
        <dgm:presLayoutVars>
          <dgm:dir/>
          <dgm:animOne val="branch"/>
          <dgm:animLvl val="lvl"/>
        </dgm:presLayoutVars>
      </dgm:prSet>
      <dgm:spPr/>
    </dgm:pt>
    <dgm:pt modelId="{64AAA606-0C28-468D-9891-850E112BBFD2}" type="pres">
      <dgm:prSet presAssocID="{1F59875D-F197-440C-9AC9-C932858AB591}" presName="thickLine" presStyleLbl="alignNode1" presStyleIdx="0" presStyleCnt="3"/>
      <dgm:spPr/>
    </dgm:pt>
    <dgm:pt modelId="{CAA29ED8-27F6-45A2-B654-24AC0963260E}" type="pres">
      <dgm:prSet presAssocID="{1F59875D-F197-440C-9AC9-C932858AB591}" presName="horz1" presStyleCnt="0"/>
      <dgm:spPr/>
    </dgm:pt>
    <dgm:pt modelId="{8F770A54-1201-41B4-BFF7-D87AC1BB1010}" type="pres">
      <dgm:prSet presAssocID="{1F59875D-F197-440C-9AC9-C932858AB591}" presName="tx1" presStyleLbl="revTx" presStyleIdx="0" presStyleCnt="3"/>
      <dgm:spPr/>
    </dgm:pt>
    <dgm:pt modelId="{602B379D-2887-4D6C-95BE-D708A6888235}" type="pres">
      <dgm:prSet presAssocID="{1F59875D-F197-440C-9AC9-C932858AB591}" presName="vert1" presStyleCnt="0"/>
      <dgm:spPr/>
    </dgm:pt>
    <dgm:pt modelId="{B9DC68FA-A831-4959-849E-D1AEB5445745}" type="pres">
      <dgm:prSet presAssocID="{07DACC01-3707-43BF-A59E-5D1400D79AE7}" presName="thickLine" presStyleLbl="alignNode1" presStyleIdx="1" presStyleCnt="3"/>
      <dgm:spPr/>
    </dgm:pt>
    <dgm:pt modelId="{8BE2CEF3-5680-4C24-979A-EF6DA0BDBD3C}" type="pres">
      <dgm:prSet presAssocID="{07DACC01-3707-43BF-A59E-5D1400D79AE7}" presName="horz1" presStyleCnt="0"/>
      <dgm:spPr/>
    </dgm:pt>
    <dgm:pt modelId="{508FD822-948A-4776-84A7-7BF69A2E4F47}" type="pres">
      <dgm:prSet presAssocID="{07DACC01-3707-43BF-A59E-5D1400D79AE7}" presName="tx1" presStyleLbl="revTx" presStyleIdx="1" presStyleCnt="3"/>
      <dgm:spPr/>
    </dgm:pt>
    <dgm:pt modelId="{FCACE536-3904-44E4-9BB4-69BBE1EEAEBA}" type="pres">
      <dgm:prSet presAssocID="{07DACC01-3707-43BF-A59E-5D1400D79AE7}" presName="vert1" presStyleCnt="0"/>
      <dgm:spPr/>
    </dgm:pt>
    <dgm:pt modelId="{F356EB00-D610-4CC8-BDA5-6606A861C22A}" type="pres">
      <dgm:prSet presAssocID="{752679D2-9E1A-42AF-9F9F-F8DAC247C631}" presName="thickLine" presStyleLbl="alignNode1" presStyleIdx="2" presStyleCnt="3"/>
      <dgm:spPr/>
    </dgm:pt>
    <dgm:pt modelId="{509EE519-B6C1-497E-ADE4-2BC47AE395DC}" type="pres">
      <dgm:prSet presAssocID="{752679D2-9E1A-42AF-9F9F-F8DAC247C631}" presName="horz1" presStyleCnt="0"/>
      <dgm:spPr/>
    </dgm:pt>
    <dgm:pt modelId="{FEAA0714-151D-4424-B69E-CA047CE90DE5}" type="pres">
      <dgm:prSet presAssocID="{752679D2-9E1A-42AF-9F9F-F8DAC247C631}" presName="tx1" presStyleLbl="revTx" presStyleIdx="2" presStyleCnt="3"/>
      <dgm:spPr/>
    </dgm:pt>
    <dgm:pt modelId="{CF203EFA-688D-4607-8CB5-F61383594CC5}" type="pres">
      <dgm:prSet presAssocID="{752679D2-9E1A-42AF-9F9F-F8DAC247C631}" presName="vert1" presStyleCnt="0"/>
      <dgm:spPr/>
    </dgm:pt>
  </dgm:ptLst>
  <dgm:cxnLst>
    <dgm:cxn modelId="{70B65E0B-2551-4B90-B9AE-23322AF3FCE0}" type="presOf" srcId="{07DACC01-3707-43BF-A59E-5D1400D79AE7}" destId="{508FD822-948A-4776-84A7-7BF69A2E4F47}" srcOrd="0" destOrd="0" presId="urn:microsoft.com/office/officeart/2008/layout/LinedList"/>
    <dgm:cxn modelId="{84241B5C-964D-4B72-8137-D856C88B553C}" srcId="{DEE77E50-394D-4E5C-8F10-7C86F9BDF9C2}" destId="{752679D2-9E1A-42AF-9F9F-F8DAC247C631}" srcOrd="2" destOrd="0" parTransId="{EFB5F408-FF0C-4A8D-B8BD-36DF97DE6E78}" sibTransId="{F9A6FCB8-6B87-437A-BE04-5571E4CED698}"/>
    <dgm:cxn modelId="{AD707469-806F-400C-80EE-939AEBEE94F6}" srcId="{DEE77E50-394D-4E5C-8F10-7C86F9BDF9C2}" destId="{07DACC01-3707-43BF-A59E-5D1400D79AE7}" srcOrd="1" destOrd="0" parTransId="{A5DC0632-6EA6-402E-8F50-D087AD821E44}" sibTransId="{146430B4-4368-4682-AF4A-9A50EC2BDBBF}"/>
    <dgm:cxn modelId="{19814B71-D0D3-4922-82C3-BC227AC1C401}" srcId="{DEE77E50-394D-4E5C-8F10-7C86F9BDF9C2}" destId="{1F59875D-F197-440C-9AC9-C932858AB591}" srcOrd="0" destOrd="0" parTransId="{6570921D-2BC8-4FE5-A916-970E349A861B}" sibTransId="{EFD4054E-F718-46AE-BACF-C0A4C36FD99D}"/>
    <dgm:cxn modelId="{6DFBA397-EAC8-4DD3-B225-F018D95933A5}" type="presOf" srcId="{DEE77E50-394D-4E5C-8F10-7C86F9BDF9C2}" destId="{3A169652-7896-48EE-B387-F353D25391D4}" srcOrd="0" destOrd="0" presId="urn:microsoft.com/office/officeart/2008/layout/LinedList"/>
    <dgm:cxn modelId="{B7F07599-6F4B-44B2-A0CF-B2E23C5B99AA}" type="presOf" srcId="{752679D2-9E1A-42AF-9F9F-F8DAC247C631}" destId="{FEAA0714-151D-4424-B69E-CA047CE90DE5}" srcOrd="0" destOrd="0" presId="urn:microsoft.com/office/officeart/2008/layout/LinedList"/>
    <dgm:cxn modelId="{8325B6E5-9CCA-4C4F-87C8-F9F3A1146B07}" type="presOf" srcId="{1F59875D-F197-440C-9AC9-C932858AB591}" destId="{8F770A54-1201-41B4-BFF7-D87AC1BB1010}" srcOrd="0" destOrd="0" presId="urn:microsoft.com/office/officeart/2008/layout/LinedList"/>
    <dgm:cxn modelId="{C90102A0-4947-4D40-BBF7-3664AB139427}" type="presParOf" srcId="{3A169652-7896-48EE-B387-F353D25391D4}" destId="{64AAA606-0C28-468D-9891-850E112BBFD2}" srcOrd="0" destOrd="0" presId="urn:microsoft.com/office/officeart/2008/layout/LinedList"/>
    <dgm:cxn modelId="{0B3223D3-FB27-49CD-B07C-F765D3FB9D9C}" type="presParOf" srcId="{3A169652-7896-48EE-B387-F353D25391D4}" destId="{CAA29ED8-27F6-45A2-B654-24AC0963260E}" srcOrd="1" destOrd="0" presId="urn:microsoft.com/office/officeart/2008/layout/LinedList"/>
    <dgm:cxn modelId="{44998641-13CF-4F29-A08E-9F0C79855B17}" type="presParOf" srcId="{CAA29ED8-27F6-45A2-B654-24AC0963260E}" destId="{8F770A54-1201-41B4-BFF7-D87AC1BB1010}" srcOrd="0" destOrd="0" presId="urn:microsoft.com/office/officeart/2008/layout/LinedList"/>
    <dgm:cxn modelId="{78ECFA39-C88E-4505-B433-2C9787FDEFBD}" type="presParOf" srcId="{CAA29ED8-27F6-45A2-B654-24AC0963260E}" destId="{602B379D-2887-4D6C-95BE-D708A6888235}" srcOrd="1" destOrd="0" presId="urn:microsoft.com/office/officeart/2008/layout/LinedList"/>
    <dgm:cxn modelId="{8A430C0B-2140-4E77-A7E1-7F7739D88DCD}" type="presParOf" srcId="{3A169652-7896-48EE-B387-F353D25391D4}" destId="{B9DC68FA-A831-4959-849E-D1AEB5445745}" srcOrd="2" destOrd="0" presId="urn:microsoft.com/office/officeart/2008/layout/LinedList"/>
    <dgm:cxn modelId="{71530007-2216-4E00-9048-CC436555779F}" type="presParOf" srcId="{3A169652-7896-48EE-B387-F353D25391D4}" destId="{8BE2CEF3-5680-4C24-979A-EF6DA0BDBD3C}" srcOrd="3" destOrd="0" presId="urn:microsoft.com/office/officeart/2008/layout/LinedList"/>
    <dgm:cxn modelId="{E961E424-C6A2-4227-B39E-4FB043B82F47}" type="presParOf" srcId="{8BE2CEF3-5680-4C24-979A-EF6DA0BDBD3C}" destId="{508FD822-948A-4776-84A7-7BF69A2E4F47}" srcOrd="0" destOrd="0" presId="urn:microsoft.com/office/officeart/2008/layout/LinedList"/>
    <dgm:cxn modelId="{608F5729-7FB2-482A-819B-4FA58A9DDA36}" type="presParOf" srcId="{8BE2CEF3-5680-4C24-979A-EF6DA0BDBD3C}" destId="{FCACE536-3904-44E4-9BB4-69BBE1EEAEBA}" srcOrd="1" destOrd="0" presId="urn:microsoft.com/office/officeart/2008/layout/LinedList"/>
    <dgm:cxn modelId="{E77A5993-6F1E-43BF-961E-F5A4E20237DC}" type="presParOf" srcId="{3A169652-7896-48EE-B387-F353D25391D4}" destId="{F356EB00-D610-4CC8-BDA5-6606A861C22A}" srcOrd="4" destOrd="0" presId="urn:microsoft.com/office/officeart/2008/layout/LinedList"/>
    <dgm:cxn modelId="{4A4D4BAE-344D-49F7-B103-866AAEB87677}" type="presParOf" srcId="{3A169652-7896-48EE-B387-F353D25391D4}" destId="{509EE519-B6C1-497E-ADE4-2BC47AE395DC}" srcOrd="5" destOrd="0" presId="urn:microsoft.com/office/officeart/2008/layout/LinedList"/>
    <dgm:cxn modelId="{4F3DE7E9-FDF2-4AAC-9624-3338EC4890DD}" type="presParOf" srcId="{509EE519-B6C1-497E-ADE4-2BC47AE395DC}" destId="{FEAA0714-151D-4424-B69E-CA047CE90DE5}" srcOrd="0" destOrd="0" presId="urn:microsoft.com/office/officeart/2008/layout/LinedList"/>
    <dgm:cxn modelId="{B56FEAC9-ED5B-4643-88FF-02367CA98A54}" type="presParOf" srcId="{509EE519-B6C1-497E-ADE4-2BC47AE395DC}" destId="{CF203EFA-688D-4607-8CB5-F61383594CC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E261112-F749-4941-B5F5-72181E18EED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7E6E01-AB03-4595-BB62-E47CE1AEF78D}">
      <dgm:prSet custT="1"/>
      <dgm:spPr/>
      <dgm:t>
        <a:bodyPr/>
        <a:lstStyle/>
        <a:p>
          <a:pPr algn="just"/>
          <a:r>
            <a:rPr lang="en-US" sz="2400" b="1" i="0" dirty="0"/>
            <a:t>Process System Realization Diagram </a:t>
          </a:r>
          <a:r>
            <a:rPr lang="en-US" sz="2400" b="1" i="0" dirty="0" err="1"/>
            <a:t>adalah</a:t>
          </a:r>
          <a:r>
            <a:rPr lang="en-US" sz="2400" b="1" i="0" dirty="0"/>
            <a:t> diagram yang </a:t>
          </a:r>
          <a:r>
            <a:rPr lang="en-US" sz="2400" b="1" i="0" dirty="0" err="1"/>
            <a:t>digunakan</a:t>
          </a:r>
          <a:r>
            <a:rPr lang="en-US" sz="2400" b="1" i="0" dirty="0"/>
            <a:t> </a:t>
          </a:r>
          <a:r>
            <a:rPr lang="en-US" sz="2400" b="1" i="0" dirty="0" err="1"/>
            <a:t>untuk</a:t>
          </a:r>
          <a:r>
            <a:rPr lang="en-US" sz="2400" b="1" i="0" dirty="0"/>
            <a:t> </a:t>
          </a:r>
          <a:r>
            <a:rPr lang="en-US" sz="2400" b="1" i="0" dirty="0" err="1"/>
            <a:t>memvisualisasikan</a:t>
          </a:r>
          <a:r>
            <a:rPr lang="en-US" sz="2400" b="1" i="0" dirty="0"/>
            <a:t> </a:t>
          </a:r>
          <a:r>
            <a:rPr lang="en-US" sz="2400" b="1" i="0" dirty="0" err="1"/>
            <a:t>bagaimana</a:t>
          </a:r>
          <a:r>
            <a:rPr lang="en-US" sz="2400" b="1" i="0" dirty="0"/>
            <a:t> proses </a:t>
          </a:r>
          <a:r>
            <a:rPr lang="en-US" sz="2400" b="1" i="0" dirty="0" err="1"/>
            <a:t>bisnis</a:t>
          </a:r>
          <a:r>
            <a:rPr lang="en-US" sz="2400" b="1" i="0" dirty="0"/>
            <a:t> </a:t>
          </a:r>
          <a:r>
            <a:rPr lang="en-US" sz="2400" b="1" i="0" dirty="0" err="1"/>
            <a:t>diwujudkan</a:t>
          </a:r>
          <a:r>
            <a:rPr lang="en-US" sz="2400" b="1" i="0" dirty="0"/>
            <a:t> </a:t>
          </a:r>
          <a:r>
            <a:rPr lang="en-US" sz="2400" b="1" i="0" dirty="0" err="1"/>
            <a:t>dalam</a:t>
          </a:r>
          <a:r>
            <a:rPr lang="en-US" sz="2400" b="1" i="0" dirty="0"/>
            <a:t> </a:t>
          </a:r>
          <a:r>
            <a:rPr lang="en-US" sz="2400" b="1" i="0" dirty="0" err="1"/>
            <a:t>sistem</a:t>
          </a:r>
          <a:r>
            <a:rPr lang="en-US" sz="2400" b="1" i="0" dirty="0"/>
            <a:t> IT. </a:t>
          </a:r>
          <a:endParaRPr lang="en-US" sz="2400" b="1" dirty="0"/>
        </a:p>
      </dgm:t>
    </dgm:pt>
    <dgm:pt modelId="{1C2769F8-0BBB-4D66-B653-6CBD100858CA}" type="parTrans" cxnId="{00F9D4C6-0309-4983-88C9-3CC6129D87A2}">
      <dgm:prSet/>
      <dgm:spPr/>
      <dgm:t>
        <a:bodyPr/>
        <a:lstStyle/>
        <a:p>
          <a:pPr algn="just"/>
          <a:endParaRPr lang="en-US" sz="2000" b="1"/>
        </a:p>
      </dgm:t>
    </dgm:pt>
    <dgm:pt modelId="{B281EB8C-0D1E-49CA-AA58-13C56E57B640}" type="sibTrans" cxnId="{00F9D4C6-0309-4983-88C9-3CC6129D87A2}">
      <dgm:prSet/>
      <dgm:spPr/>
      <dgm:t>
        <a:bodyPr/>
        <a:lstStyle/>
        <a:p>
          <a:pPr algn="just"/>
          <a:endParaRPr lang="en-US" sz="2000" b="1"/>
        </a:p>
      </dgm:t>
    </dgm:pt>
    <dgm:pt modelId="{932486A4-BE1C-4EAC-81A8-73FF70A1177B}">
      <dgm:prSet custT="1"/>
      <dgm:spPr/>
      <dgm:t>
        <a:bodyPr/>
        <a:lstStyle/>
        <a:p>
          <a:pPr algn="just"/>
          <a:r>
            <a:rPr lang="en-US" sz="2400" b="1" i="0"/>
            <a:t>Diagram ini menunjukkan hubungan antara proses bisnis dengan komponen sistem yang digunakan untuk mendukung proses tersebut. </a:t>
          </a:r>
          <a:endParaRPr lang="en-US" sz="2400" b="1"/>
        </a:p>
      </dgm:t>
    </dgm:pt>
    <dgm:pt modelId="{49EE2ADB-B071-41A8-B4EC-DDCA2958379E}" type="parTrans" cxnId="{570D33C6-9304-4BCA-8FEF-F7FF12971D90}">
      <dgm:prSet/>
      <dgm:spPr/>
      <dgm:t>
        <a:bodyPr/>
        <a:lstStyle/>
        <a:p>
          <a:pPr algn="just"/>
          <a:endParaRPr lang="en-US" sz="2000" b="1"/>
        </a:p>
      </dgm:t>
    </dgm:pt>
    <dgm:pt modelId="{1AC52E55-A0B0-45B2-BA4D-C77AEE408BF6}" type="sibTrans" cxnId="{570D33C6-9304-4BCA-8FEF-F7FF12971D90}">
      <dgm:prSet/>
      <dgm:spPr/>
      <dgm:t>
        <a:bodyPr/>
        <a:lstStyle/>
        <a:p>
          <a:pPr algn="just"/>
          <a:endParaRPr lang="en-US" sz="2000" b="1"/>
        </a:p>
      </dgm:t>
    </dgm:pt>
    <dgm:pt modelId="{DE29B65F-8F4F-466C-91D8-E1D125EF7995}">
      <dgm:prSet custT="1"/>
      <dgm:spPr/>
      <dgm:t>
        <a:bodyPr/>
        <a:lstStyle/>
        <a:p>
          <a:pPr algn="just"/>
          <a:r>
            <a:rPr lang="en-US" sz="2400" b="1" i="0"/>
            <a:t>Ini termasuk aplikasi, modul, komponen perangkat lunak, dan infrastruktur yang diperlukan.</a:t>
          </a:r>
          <a:endParaRPr lang="en-US" sz="2400" b="1"/>
        </a:p>
      </dgm:t>
    </dgm:pt>
    <dgm:pt modelId="{34B99EE4-6F3D-4947-A916-B5D49EC08B08}" type="parTrans" cxnId="{F10C53D8-4877-42B5-8D24-C064F45D4E4A}">
      <dgm:prSet/>
      <dgm:spPr/>
      <dgm:t>
        <a:bodyPr/>
        <a:lstStyle/>
        <a:p>
          <a:pPr algn="just"/>
          <a:endParaRPr lang="en-US" sz="2000" b="1"/>
        </a:p>
      </dgm:t>
    </dgm:pt>
    <dgm:pt modelId="{F2A6E535-8829-43A7-8C5B-37E6134C9505}" type="sibTrans" cxnId="{F10C53D8-4877-42B5-8D24-C064F45D4E4A}">
      <dgm:prSet/>
      <dgm:spPr/>
      <dgm:t>
        <a:bodyPr/>
        <a:lstStyle/>
        <a:p>
          <a:pPr algn="just"/>
          <a:endParaRPr lang="en-US" sz="2000" b="1"/>
        </a:p>
      </dgm:t>
    </dgm:pt>
    <dgm:pt modelId="{C17A07AD-70FD-40F6-8C29-8AF5B8F3B661}" type="pres">
      <dgm:prSet presAssocID="{0E261112-F749-4941-B5F5-72181E18EEDF}" presName="vert0" presStyleCnt="0">
        <dgm:presLayoutVars>
          <dgm:dir/>
          <dgm:animOne val="branch"/>
          <dgm:animLvl val="lvl"/>
        </dgm:presLayoutVars>
      </dgm:prSet>
      <dgm:spPr/>
    </dgm:pt>
    <dgm:pt modelId="{E45016F1-5BBD-417A-813E-8FFA3B36BDD6}" type="pres">
      <dgm:prSet presAssocID="{AD7E6E01-AB03-4595-BB62-E47CE1AEF78D}" presName="thickLine" presStyleLbl="alignNode1" presStyleIdx="0" presStyleCnt="3"/>
      <dgm:spPr/>
    </dgm:pt>
    <dgm:pt modelId="{0DEA4E95-63BE-4B7E-AF7E-431D19E5DA04}" type="pres">
      <dgm:prSet presAssocID="{AD7E6E01-AB03-4595-BB62-E47CE1AEF78D}" presName="horz1" presStyleCnt="0"/>
      <dgm:spPr/>
    </dgm:pt>
    <dgm:pt modelId="{AFC314EE-DA09-4D53-872F-5F80830E966B}" type="pres">
      <dgm:prSet presAssocID="{AD7E6E01-AB03-4595-BB62-E47CE1AEF78D}" presName="tx1" presStyleLbl="revTx" presStyleIdx="0" presStyleCnt="3"/>
      <dgm:spPr/>
    </dgm:pt>
    <dgm:pt modelId="{B3657DDC-072A-4CB6-820B-28B6EB88B840}" type="pres">
      <dgm:prSet presAssocID="{AD7E6E01-AB03-4595-BB62-E47CE1AEF78D}" presName="vert1" presStyleCnt="0"/>
      <dgm:spPr/>
    </dgm:pt>
    <dgm:pt modelId="{9D2B9A8C-8743-444F-87ED-1956A799DF52}" type="pres">
      <dgm:prSet presAssocID="{932486A4-BE1C-4EAC-81A8-73FF70A1177B}" presName="thickLine" presStyleLbl="alignNode1" presStyleIdx="1" presStyleCnt="3"/>
      <dgm:spPr/>
    </dgm:pt>
    <dgm:pt modelId="{3E5C7010-6221-4A38-85A7-65172791C522}" type="pres">
      <dgm:prSet presAssocID="{932486A4-BE1C-4EAC-81A8-73FF70A1177B}" presName="horz1" presStyleCnt="0"/>
      <dgm:spPr/>
    </dgm:pt>
    <dgm:pt modelId="{5BE37C2D-F801-4C40-8A0E-9E954AB48861}" type="pres">
      <dgm:prSet presAssocID="{932486A4-BE1C-4EAC-81A8-73FF70A1177B}" presName="tx1" presStyleLbl="revTx" presStyleIdx="1" presStyleCnt="3"/>
      <dgm:spPr/>
    </dgm:pt>
    <dgm:pt modelId="{D8E1AE46-81BF-4BC3-9B5E-E3BF91D44A0D}" type="pres">
      <dgm:prSet presAssocID="{932486A4-BE1C-4EAC-81A8-73FF70A1177B}" presName="vert1" presStyleCnt="0"/>
      <dgm:spPr/>
    </dgm:pt>
    <dgm:pt modelId="{033BF5A3-8E15-413F-A839-29DBC4ED8DFD}" type="pres">
      <dgm:prSet presAssocID="{DE29B65F-8F4F-466C-91D8-E1D125EF7995}" presName="thickLine" presStyleLbl="alignNode1" presStyleIdx="2" presStyleCnt="3"/>
      <dgm:spPr/>
    </dgm:pt>
    <dgm:pt modelId="{3ADE8329-0BC1-4D6B-8015-213D2B2FEAE1}" type="pres">
      <dgm:prSet presAssocID="{DE29B65F-8F4F-466C-91D8-E1D125EF7995}" presName="horz1" presStyleCnt="0"/>
      <dgm:spPr/>
    </dgm:pt>
    <dgm:pt modelId="{57D5158A-5E85-4962-A738-25B8A9B46A61}" type="pres">
      <dgm:prSet presAssocID="{DE29B65F-8F4F-466C-91D8-E1D125EF7995}" presName="tx1" presStyleLbl="revTx" presStyleIdx="2" presStyleCnt="3"/>
      <dgm:spPr/>
    </dgm:pt>
    <dgm:pt modelId="{BD243895-4656-4770-BCEA-58C8EE98419C}" type="pres">
      <dgm:prSet presAssocID="{DE29B65F-8F4F-466C-91D8-E1D125EF7995}" presName="vert1" presStyleCnt="0"/>
      <dgm:spPr/>
    </dgm:pt>
  </dgm:ptLst>
  <dgm:cxnLst>
    <dgm:cxn modelId="{8C804007-A0A4-4A20-AAED-C2DB5134967E}" type="presOf" srcId="{AD7E6E01-AB03-4595-BB62-E47CE1AEF78D}" destId="{AFC314EE-DA09-4D53-872F-5F80830E966B}" srcOrd="0" destOrd="0" presId="urn:microsoft.com/office/officeart/2008/layout/LinedList"/>
    <dgm:cxn modelId="{CF657F1C-EFEC-4248-B121-1031CB7F5C3B}" type="presOf" srcId="{0E261112-F749-4941-B5F5-72181E18EEDF}" destId="{C17A07AD-70FD-40F6-8C29-8AF5B8F3B661}" srcOrd="0" destOrd="0" presId="urn:microsoft.com/office/officeart/2008/layout/LinedList"/>
    <dgm:cxn modelId="{8D890E46-41B6-4F50-92F0-5D8A52594C2E}" type="presOf" srcId="{DE29B65F-8F4F-466C-91D8-E1D125EF7995}" destId="{57D5158A-5E85-4962-A738-25B8A9B46A61}" srcOrd="0" destOrd="0" presId="urn:microsoft.com/office/officeart/2008/layout/LinedList"/>
    <dgm:cxn modelId="{570D33C6-9304-4BCA-8FEF-F7FF12971D90}" srcId="{0E261112-F749-4941-B5F5-72181E18EEDF}" destId="{932486A4-BE1C-4EAC-81A8-73FF70A1177B}" srcOrd="1" destOrd="0" parTransId="{49EE2ADB-B071-41A8-B4EC-DDCA2958379E}" sibTransId="{1AC52E55-A0B0-45B2-BA4D-C77AEE408BF6}"/>
    <dgm:cxn modelId="{00F9D4C6-0309-4983-88C9-3CC6129D87A2}" srcId="{0E261112-F749-4941-B5F5-72181E18EEDF}" destId="{AD7E6E01-AB03-4595-BB62-E47CE1AEF78D}" srcOrd="0" destOrd="0" parTransId="{1C2769F8-0BBB-4D66-B653-6CBD100858CA}" sibTransId="{B281EB8C-0D1E-49CA-AA58-13C56E57B640}"/>
    <dgm:cxn modelId="{F10C53D8-4877-42B5-8D24-C064F45D4E4A}" srcId="{0E261112-F749-4941-B5F5-72181E18EEDF}" destId="{DE29B65F-8F4F-466C-91D8-E1D125EF7995}" srcOrd="2" destOrd="0" parTransId="{34B99EE4-6F3D-4947-A916-B5D49EC08B08}" sibTransId="{F2A6E535-8829-43A7-8C5B-37E6134C9505}"/>
    <dgm:cxn modelId="{8853A7F6-62B1-442D-8CD1-A99B5D6D0E74}" type="presOf" srcId="{932486A4-BE1C-4EAC-81A8-73FF70A1177B}" destId="{5BE37C2D-F801-4C40-8A0E-9E954AB48861}" srcOrd="0" destOrd="0" presId="urn:microsoft.com/office/officeart/2008/layout/LinedList"/>
    <dgm:cxn modelId="{41F02BD5-4017-42EF-9F35-572CBBFE335C}" type="presParOf" srcId="{C17A07AD-70FD-40F6-8C29-8AF5B8F3B661}" destId="{E45016F1-5BBD-417A-813E-8FFA3B36BDD6}" srcOrd="0" destOrd="0" presId="urn:microsoft.com/office/officeart/2008/layout/LinedList"/>
    <dgm:cxn modelId="{64084F74-C844-49BE-BAB5-46CB9AD699E9}" type="presParOf" srcId="{C17A07AD-70FD-40F6-8C29-8AF5B8F3B661}" destId="{0DEA4E95-63BE-4B7E-AF7E-431D19E5DA04}" srcOrd="1" destOrd="0" presId="urn:microsoft.com/office/officeart/2008/layout/LinedList"/>
    <dgm:cxn modelId="{9ED33241-4076-4AC5-A138-FC49236159EA}" type="presParOf" srcId="{0DEA4E95-63BE-4B7E-AF7E-431D19E5DA04}" destId="{AFC314EE-DA09-4D53-872F-5F80830E966B}" srcOrd="0" destOrd="0" presId="urn:microsoft.com/office/officeart/2008/layout/LinedList"/>
    <dgm:cxn modelId="{EDF4F31E-32B0-4A5F-92BE-69F7F34A048B}" type="presParOf" srcId="{0DEA4E95-63BE-4B7E-AF7E-431D19E5DA04}" destId="{B3657DDC-072A-4CB6-820B-28B6EB88B840}" srcOrd="1" destOrd="0" presId="urn:microsoft.com/office/officeart/2008/layout/LinedList"/>
    <dgm:cxn modelId="{283CCFE7-AA0C-45A9-B6DB-5AC4CA7D7208}" type="presParOf" srcId="{C17A07AD-70FD-40F6-8C29-8AF5B8F3B661}" destId="{9D2B9A8C-8743-444F-87ED-1956A799DF52}" srcOrd="2" destOrd="0" presId="urn:microsoft.com/office/officeart/2008/layout/LinedList"/>
    <dgm:cxn modelId="{127B0FC3-DA62-4BE7-A993-126F7F010F82}" type="presParOf" srcId="{C17A07AD-70FD-40F6-8C29-8AF5B8F3B661}" destId="{3E5C7010-6221-4A38-85A7-65172791C522}" srcOrd="3" destOrd="0" presId="urn:microsoft.com/office/officeart/2008/layout/LinedList"/>
    <dgm:cxn modelId="{CF95493A-EC41-4293-9892-DE90335617D2}" type="presParOf" srcId="{3E5C7010-6221-4A38-85A7-65172791C522}" destId="{5BE37C2D-F801-4C40-8A0E-9E954AB48861}" srcOrd="0" destOrd="0" presId="urn:microsoft.com/office/officeart/2008/layout/LinedList"/>
    <dgm:cxn modelId="{9F8B92FB-7464-40A3-B615-053EFCEC5018}" type="presParOf" srcId="{3E5C7010-6221-4A38-85A7-65172791C522}" destId="{D8E1AE46-81BF-4BC3-9B5E-E3BF91D44A0D}" srcOrd="1" destOrd="0" presId="urn:microsoft.com/office/officeart/2008/layout/LinedList"/>
    <dgm:cxn modelId="{597DD1BD-2058-4528-82E1-039E27F61256}" type="presParOf" srcId="{C17A07AD-70FD-40F6-8C29-8AF5B8F3B661}" destId="{033BF5A3-8E15-413F-A839-29DBC4ED8DFD}" srcOrd="4" destOrd="0" presId="urn:microsoft.com/office/officeart/2008/layout/LinedList"/>
    <dgm:cxn modelId="{0299B6D3-A847-4DCE-9D28-EB744F0CFAA3}" type="presParOf" srcId="{C17A07AD-70FD-40F6-8C29-8AF5B8F3B661}" destId="{3ADE8329-0BC1-4D6B-8015-213D2B2FEAE1}" srcOrd="5" destOrd="0" presId="urn:microsoft.com/office/officeart/2008/layout/LinedList"/>
    <dgm:cxn modelId="{267110C2-EBDB-455A-A1B4-BAAFC6188ED3}" type="presParOf" srcId="{3ADE8329-0BC1-4D6B-8015-213D2B2FEAE1}" destId="{57D5158A-5E85-4962-A738-25B8A9B46A61}" srcOrd="0" destOrd="0" presId="urn:microsoft.com/office/officeart/2008/layout/LinedList"/>
    <dgm:cxn modelId="{183E9AD6-11AB-45A2-8A32-23667EE0C94D}" type="presParOf" srcId="{3ADE8329-0BC1-4D6B-8015-213D2B2FEAE1}" destId="{BD243895-4656-4770-BCEA-58C8EE98419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1350AC-DD90-47AC-A7A6-FD4DABC87A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E47D2B-EF14-49E3-BEE7-389CF94A83EE}">
      <dgm:prSet/>
      <dgm:spPr/>
      <dgm:t>
        <a:bodyPr/>
        <a:lstStyle/>
        <a:p>
          <a:pPr algn="just"/>
          <a:r>
            <a:rPr lang="en-US" b="1" i="0" dirty="0" err="1"/>
            <a:t>Aplikasi</a:t>
          </a:r>
          <a:r>
            <a:rPr lang="en-US" b="1" i="0" dirty="0"/>
            <a:t> dan </a:t>
          </a:r>
          <a:r>
            <a:rPr lang="en-US" b="1" i="0" dirty="0" err="1"/>
            <a:t>Sistem</a:t>
          </a:r>
          <a:r>
            <a:rPr lang="en-US" b="1" i="0" dirty="0"/>
            <a:t>:</a:t>
          </a:r>
          <a:endParaRPr lang="en-US" b="1" dirty="0"/>
        </a:p>
      </dgm:t>
    </dgm:pt>
    <dgm:pt modelId="{A5807C89-D2B4-4652-BD51-1789095DA17E}" type="parTrans" cxnId="{99A84657-5E07-45AA-91C4-499CC74F39BA}">
      <dgm:prSet/>
      <dgm:spPr/>
      <dgm:t>
        <a:bodyPr/>
        <a:lstStyle/>
        <a:p>
          <a:pPr algn="just"/>
          <a:endParaRPr lang="en-US" b="1"/>
        </a:p>
      </dgm:t>
    </dgm:pt>
    <dgm:pt modelId="{2EBE98A0-F460-4B0B-937F-D36DD219BE53}" type="sibTrans" cxnId="{99A84657-5E07-45AA-91C4-499CC74F39BA}">
      <dgm:prSet/>
      <dgm:spPr/>
      <dgm:t>
        <a:bodyPr/>
        <a:lstStyle/>
        <a:p>
          <a:pPr algn="just"/>
          <a:endParaRPr lang="en-US" b="1"/>
        </a:p>
      </dgm:t>
    </dgm:pt>
    <dgm:pt modelId="{F7C5E8FE-7645-426E-B41E-06933C5D749B}">
      <dgm:prSet/>
      <dgm:spPr/>
      <dgm:t>
        <a:bodyPr/>
        <a:lstStyle/>
        <a:p>
          <a:pPr algn="just"/>
          <a:r>
            <a:rPr lang="en-US" b="1" i="0" dirty="0" err="1"/>
            <a:t>Aliran</a:t>
          </a:r>
          <a:r>
            <a:rPr lang="en-US" b="1" i="0" dirty="0"/>
            <a:t> Data:</a:t>
          </a:r>
          <a:endParaRPr lang="en-US" b="1" dirty="0"/>
        </a:p>
      </dgm:t>
    </dgm:pt>
    <dgm:pt modelId="{463A63F6-A3BE-47B5-8B43-2E8D81680501}" type="parTrans" cxnId="{29BFD1DE-FDAC-4B35-B6B8-2334F426317D}">
      <dgm:prSet/>
      <dgm:spPr/>
      <dgm:t>
        <a:bodyPr/>
        <a:lstStyle/>
        <a:p>
          <a:pPr algn="just"/>
          <a:endParaRPr lang="en-US" b="1"/>
        </a:p>
      </dgm:t>
    </dgm:pt>
    <dgm:pt modelId="{7C79EBD9-F95E-4440-8F76-7C04989C6DDE}" type="sibTrans" cxnId="{29BFD1DE-FDAC-4B35-B6B8-2334F426317D}">
      <dgm:prSet/>
      <dgm:spPr/>
      <dgm:t>
        <a:bodyPr/>
        <a:lstStyle/>
        <a:p>
          <a:pPr algn="just"/>
          <a:endParaRPr lang="en-US" b="1"/>
        </a:p>
      </dgm:t>
    </dgm:pt>
    <dgm:pt modelId="{1342F6BB-55F0-46AC-A55F-2EA403FEFFC4}">
      <dgm:prSet/>
      <dgm:spPr/>
      <dgm:t>
        <a:bodyPr/>
        <a:lstStyle/>
        <a:p>
          <a:pPr algn="just"/>
          <a:r>
            <a:rPr lang="en-US" b="1" i="0" dirty="0"/>
            <a:t>Interface:</a:t>
          </a:r>
          <a:endParaRPr lang="en-US" b="1" dirty="0"/>
        </a:p>
      </dgm:t>
    </dgm:pt>
    <dgm:pt modelId="{871FC9E6-26FC-415A-A3A2-BE29472E12BD}" type="parTrans" cxnId="{D673931D-27D4-45F9-A5F9-6362D7F406C6}">
      <dgm:prSet/>
      <dgm:spPr/>
      <dgm:t>
        <a:bodyPr/>
        <a:lstStyle/>
        <a:p>
          <a:pPr algn="just"/>
          <a:endParaRPr lang="en-US" b="1"/>
        </a:p>
      </dgm:t>
    </dgm:pt>
    <dgm:pt modelId="{2E2CBA23-1127-4F55-A3F5-6A2B68CB1E1B}" type="sibTrans" cxnId="{D673931D-27D4-45F9-A5F9-6362D7F406C6}">
      <dgm:prSet/>
      <dgm:spPr/>
      <dgm:t>
        <a:bodyPr/>
        <a:lstStyle/>
        <a:p>
          <a:pPr algn="just"/>
          <a:endParaRPr lang="en-US" b="1"/>
        </a:p>
      </dgm:t>
    </dgm:pt>
    <dgm:pt modelId="{9603674B-789D-47E8-9EC2-EADAB2F5D72E}">
      <dgm:prSet/>
      <dgm:spPr/>
      <dgm:t>
        <a:bodyPr/>
        <a:lstStyle/>
        <a:p>
          <a:pPr algn="just"/>
          <a:r>
            <a:rPr lang="en-US" b="1" i="0" dirty="0" err="1"/>
            <a:t>Protokol</a:t>
          </a:r>
          <a:r>
            <a:rPr lang="en-US" b="1" i="0" dirty="0"/>
            <a:t> </a:t>
          </a:r>
          <a:r>
            <a:rPr lang="en-US" b="1" i="0" dirty="0" err="1"/>
            <a:t>Komunikasi</a:t>
          </a:r>
          <a:r>
            <a:rPr lang="en-US" b="1" i="0" dirty="0"/>
            <a:t>:</a:t>
          </a:r>
          <a:endParaRPr lang="en-US" b="1" dirty="0"/>
        </a:p>
      </dgm:t>
    </dgm:pt>
    <dgm:pt modelId="{6F67E459-1470-4971-B960-278ACA7819A1}" type="parTrans" cxnId="{018F7AD9-30A7-49C4-8959-ADF15BD25D04}">
      <dgm:prSet/>
      <dgm:spPr/>
      <dgm:t>
        <a:bodyPr/>
        <a:lstStyle/>
        <a:p>
          <a:pPr algn="just"/>
          <a:endParaRPr lang="en-US" b="1"/>
        </a:p>
      </dgm:t>
    </dgm:pt>
    <dgm:pt modelId="{1AFF3A5A-BA6A-4A10-BACD-4D4039DFEE9D}" type="sibTrans" cxnId="{018F7AD9-30A7-49C4-8959-ADF15BD25D04}">
      <dgm:prSet/>
      <dgm:spPr/>
      <dgm:t>
        <a:bodyPr/>
        <a:lstStyle/>
        <a:p>
          <a:pPr algn="just"/>
          <a:endParaRPr lang="en-US" b="1"/>
        </a:p>
      </dgm:t>
    </dgm:pt>
    <dgm:pt modelId="{17F80BD1-C207-4D31-B3EC-072BB069451B}">
      <dgm:prSet/>
      <dgm:spPr/>
      <dgm:t>
        <a:bodyPr/>
        <a:lstStyle/>
        <a:p>
          <a:pPr algn="just"/>
          <a:r>
            <a:rPr lang="en-US" b="1" i="0" dirty="0" err="1"/>
            <a:t>Keamanan</a:t>
          </a:r>
          <a:r>
            <a:rPr lang="en-US" b="1" i="0" dirty="0"/>
            <a:t>:</a:t>
          </a:r>
          <a:endParaRPr lang="en-US" b="1" dirty="0"/>
        </a:p>
      </dgm:t>
    </dgm:pt>
    <dgm:pt modelId="{6AE70C74-0F9F-4829-BE91-A5C9819BB52E}" type="parTrans" cxnId="{3C72F7C6-3059-4498-9713-28B20B9DB01F}">
      <dgm:prSet/>
      <dgm:spPr/>
      <dgm:t>
        <a:bodyPr/>
        <a:lstStyle/>
        <a:p>
          <a:pPr algn="just"/>
          <a:endParaRPr lang="en-US" b="1"/>
        </a:p>
      </dgm:t>
    </dgm:pt>
    <dgm:pt modelId="{3569A40A-400E-4A68-94CC-ADB49D067C64}" type="sibTrans" cxnId="{3C72F7C6-3059-4498-9713-28B20B9DB01F}">
      <dgm:prSet/>
      <dgm:spPr/>
      <dgm:t>
        <a:bodyPr/>
        <a:lstStyle/>
        <a:p>
          <a:pPr algn="just"/>
          <a:endParaRPr lang="en-US" b="1"/>
        </a:p>
      </dgm:t>
    </dgm:pt>
    <dgm:pt modelId="{69703C9C-1B4F-48AF-BF61-5BB735230338}">
      <dgm:prSet/>
      <dgm:spPr/>
      <dgm:t>
        <a:bodyPr/>
        <a:lstStyle/>
        <a:p>
          <a:pPr algn="just"/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semua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, </a:t>
          </a:r>
          <a:r>
            <a:rPr lang="en-US" b="1" i="0" dirty="0" err="1"/>
            <a:t>sistem</a:t>
          </a:r>
          <a:r>
            <a:rPr lang="en-US" b="1" i="0" dirty="0"/>
            <a:t>,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layanan</a:t>
          </a:r>
          <a:r>
            <a:rPr lang="en-US" b="1" i="0" dirty="0"/>
            <a:t> yang </a:t>
          </a:r>
          <a:r>
            <a:rPr lang="en-US" b="1" i="0" dirty="0" err="1"/>
            <a:t>terlibat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proses </a:t>
          </a:r>
          <a:r>
            <a:rPr lang="en-US" b="1" i="0" dirty="0" err="1"/>
            <a:t>bisnis</a:t>
          </a:r>
          <a:r>
            <a:rPr lang="en-US" b="1" i="0" dirty="0"/>
            <a:t>, </a:t>
          </a:r>
          <a:r>
            <a:rPr lang="en-US" b="1" i="0" dirty="0" err="1"/>
            <a:t>termasuk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 internal dan </a:t>
          </a:r>
          <a:r>
            <a:rPr lang="en-US" b="1" i="0" dirty="0" err="1"/>
            <a:t>eksternal</a:t>
          </a:r>
          <a:r>
            <a:rPr lang="en-US" b="1" i="0" dirty="0"/>
            <a:t>.</a:t>
          </a:r>
          <a:endParaRPr lang="en-US" b="1" dirty="0"/>
        </a:p>
      </dgm:t>
    </dgm:pt>
    <dgm:pt modelId="{A1F79316-49CB-4B44-BC95-F2A930C83258}" type="parTrans" cxnId="{961572C9-54BE-4A65-A406-ECC817D8F661}">
      <dgm:prSet/>
      <dgm:spPr/>
      <dgm:t>
        <a:bodyPr/>
        <a:lstStyle/>
        <a:p>
          <a:pPr algn="just"/>
          <a:endParaRPr lang="en-US" b="1"/>
        </a:p>
      </dgm:t>
    </dgm:pt>
    <dgm:pt modelId="{5A17A1AC-021A-483F-996A-99BF92F27C28}" type="sibTrans" cxnId="{961572C9-54BE-4A65-A406-ECC817D8F661}">
      <dgm:prSet/>
      <dgm:spPr/>
      <dgm:t>
        <a:bodyPr/>
        <a:lstStyle/>
        <a:p>
          <a:pPr algn="just"/>
          <a:endParaRPr lang="en-US" b="1"/>
        </a:p>
      </dgm:t>
    </dgm:pt>
    <dgm:pt modelId="{5BCE249E-3422-468B-85B9-46FBE74B948C}">
      <dgm:prSet/>
      <dgm:spPr/>
      <dgm:t>
        <a:bodyPr/>
        <a:lstStyle/>
        <a:p>
          <a:pPr algn="just"/>
          <a:r>
            <a:rPr lang="en-US" b="1" i="0" dirty="0" err="1"/>
            <a:t>Menggambarkan</a:t>
          </a:r>
          <a:r>
            <a:rPr lang="en-US" b="1" i="0" dirty="0"/>
            <a:t> </a:t>
          </a:r>
          <a:r>
            <a:rPr lang="en-US" b="1" i="0" dirty="0" err="1"/>
            <a:t>aliran</a:t>
          </a:r>
          <a:r>
            <a:rPr lang="en-US" b="1" i="0" dirty="0"/>
            <a:t> data </a:t>
          </a:r>
          <a:r>
            <a:rPr lang="en-US" b="1" i="0" dirty="0" err="1"/>
            <a:t>antar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, </a:t>
          </a:r>
          <a:r>
            <a:rPr lang="en-US" b="1" i="0" dirty="0" err="1"/>
            <a:t>biasanya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panah</a:t>
          </a:r>
          <a:r>
            <a:rPr lang="en-US" b="1" i="0" dirty="0"/>
            <a:t> yang </a:t>
          </a:r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arah</a:t>
          </a:r>
          <a:r>
            <a:rPr lang="en-US" b="1" i="0" dirty="0"/>
            <a:t> </a:t>
          </a:r>
          <a:r>
            <a:rPr lang="en-US" b="1" i="0" dirty="0" err="1"/>
            <a:t>aliran</a:t>
          </a:r>
          <a:r>
            <a:rPr lang="en-US" b="1" i="0" dirty="0"/>
            <a:t> </a:t>
          </a:r>
          <a:r>
            <a:rPr lang="en-US" b="1" i="0" dirty="0" err="1"/>
            <a:t>informasi</a:t>
          </a:r>
          <a:r>
            <a:rPr lang="en-US" b="1" i="0" dirty="0"/>
            <a:t>.</a:t>
          </a:r>
          <a:endParaRPr lang="en-US" b="1" dirty="0"/>
        </a:p>
      </dgm:t>
    </dgm:pt>
    <dgm:pt modelId="{A0ABEAEF-EF96-4EBA-B4DF-EC3515F7E48B}" type="parTrans" cxnId="{C11C76E1-4616-4081-8F2A-4A57C4C4C9F8}">
      <dgm:prSet/>
      <dgm:spPr/>
      <dgm:t>
        <a:bodyPr/>
        <a:lstStyle/>
        <a:p>
          <a:pPr algn="just"/>
          <a:endParaRPr lang="en-US" b="1"/>
        </a:p>
      </dgm:t>
    </dgm:pt>
    <dgm:pt modelId="{EB688D9E-B28A-4F27-8D20-677D849868B1}" type="sibTrans" cxnId="{C11C76E1-4616-4081-8F2A-4A57C4C4C9F8}">
      <dgm:prSet/>
      <dgm:spPr/>
      <dgm:t>
        <a:bodyPr/>
        <a:lstStyle/>
        <a:p>
          <a:pPr algn="just"/>
          <a:endParaRPr lang="en-US" b="1"/>
        </a:p>
      </dgm:t>
    </dgm:pt>
    <dgm:pt modelId="{3C4E33A7-CE6B-4D1A-BD25-A01D3F6C1173}">
      <dgm:prSet/>
      <dgm:spPr/>
      <dgm:t>
        <a:bodyPr/>
        <a:lstStyle/>
        <a:p>
          <a:pPr algn="just"/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titik-titik</a:t>
          </a:r>
          <a:r>
            <a:rPr lang="en-US" b="1" i="0" dirty="0"/>
            <a:t> </a:t>
          </a:r>
          <a:r>
            <a:rPr lang="en-US" b="1" i="0" dirty="0" err="1"/>
            <a:t>interaksi</a:t>
          </a:r>
          <a:r>
            <a:rPr lang="en-US" b="1" i="0" dirty="0"/>
            <a:t> </a:t>
          </a:r>
          <a:r>
            <a:rPr lang="en-US" b="1" i="0" dirty="0" err="1"/>
            <a:t>antara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, </a:t>
          </a:r>
          <a:r>
            <a:rPr lang="en-US" b="1" i="0" dirty="0" err="1"/>
            <a:t>seperti</a:t>
          </a:r>
          <a:r>
            <a:rPr lang="en-US" b="1" i="0" dirty="0"/>
            <a:t> API (Application Programming Interfaces), </a:t>
          </a:r>
          <a:r>
            <a:rPr lang="en-US" b="1" i="0" dirty="0" err="1"/>
            <a:t>layanan</a:t>
          </a:r>
          <a:r>
            <a:rPr lang="en-US" b="1" i="0" dirty="0"/>
            <a:t> web,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antarmuka</a:t>
          </a:r>
          <a:r>
            <a:rPr lang="en-US" b="1" i="0" dirty="0"/>
            <a:t> file.</a:t>
          </a:r>
          <a:endParaRPr lang="en-US" b="1" dirty="0"/>
        </a:p>
      </dgm:t>
    </dgm:pt>
    <dgm:pt modelId="{A533CF72-032E-47DE-A77A-BDF32651C7DD}" type="parTrans" cxnId="{7E53E260-AF2D-46F4-A496-EE0DB8C962D0}">
      <dgm:prSet/>
      <dgm:spPr/>
      <dgm:t>
        <a:bodyPr/>
        <a:lstStyle/>
        <a:p>
          <a:pPr algn="just"/>
          <a:endParaRPr lang="en-US" b="1"/>
        </a:p>
      </dgm:t>
    </dgm:pt>
    <dgm:pt modelId="{987E9265-089D-4AC4-B4DA-D7C64128CA4C}" type="sibTrans" cxnId="{7E53E260-AF2D-46F4-A496-EE0DB8C962D0}">
      <dgm:prSet/>
      <dgm:spPr/>
      <dgm:t>
        <a:bodyPr/>
        <a:lstStyle/>
        <a:p>
          <a:pPr algn="just"/>
          <a:endParaRPr lang="en-US" b="1"/>
        </a:p>
      </dgm:t>
    </dgm:pt>
    <dgm:pt modelId="{41507D6E-50DC-4835-B716-437ECA1EF1F3}">
      <dgm:prSet/>
      <dgm:spPr/>
      <dgm:t>
        <a:bodyPr/>
        <a:lstStyle/>
        <a:p>
          <a:pPr algn="just"/>
          <a:r>
            <a:rPr lang="en-US" b="1" i="0" dirty="0" err="1"/>
            <a:t>Menyatakan</a:t>
          </a:r>
          <a:r>
            <a:rPr lang="en-US" b="1" i="0" dirty="0"/>
            <a:t> </a:t>
          </a:r>
          <a:r>
            <a:rPr lang="en-US" b="1" i="0" dirty="0" err="1"/>
            <a:t>protokol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teknologi</a:t>
          </a:r>
          <a:r>
            <a:rPr lang="en-US" b="1" i="0" dirty="0"/>
            <a:t> yang </a:t>
          </a:r>
          <a:r>
            <a:rPr lang="en-US" b="1" i="0" dirty="0" err="1"/>
            <a:t>digunakan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komunikasi</a:t>
          </a:r>
          <a:r>
            <a:rPr lang="en-US" b="1" i="0" dirty="0"/>
            <a:t>, </a:t>
          </a:r>
          <a:r>
            <a:rPr lang="en-US" b="1" i="0" dirty="0" err="1"/>
            <a:t>seperti</a:t>
          </a:r>
          <a:r>
            <a:rPr lang="en-US" b="1" i="0" dirty="0"/>
            <a:t> HTTP, HTTPS, MQ, TCP/IP, dan </a:t>
          </a:r>
          <a:r>
            <a:rPr lang="en-US" b="1" i="0" dirty="0" err="1"/>
            <a:t>lainnya</a:t>
          </a:r>
          <a:r>
            <a:rPr lang="en-US" b="1" i="0" dirty="0"/>
            <a:t>.</a:t>
          </a:r>
          <a:endParaRPr lang="en-US" b="1" dirty="0"/>
        </a:p>
      </dgm:t>
    </dgm:pt>
    <dgm:pt modelId="{A8229DD5-65C7-4E88-84EF-814E4AE01E3A}" type="parTrans" cxnId="{151A9F75-9614-4FBC-BCAA-A7636BE7ECEF}">
      <dgm:prSet/>
      <dgm:spPr/>
      <dgm:t>
        <a:bodyPr/>
        <a:lstStyle/>
        <a:p>
          <a:pPr algn="just"/>
          <a:endParaRPr lang="en-US" b="1"/>
        </a:p>
      </dgm:t>
    </dgm:pt>
    <dgm:pt modelId="{0F15763A-7286-4926-9B8D-D7014B4C0854}" type="sibTrans" cxnId="{151A9F75-9614-4FBC-BCAA-A7636BE7ECEF}">
      <dgm:prSet/>
      <dgm:spPr/>
      <dgm:t>
        <a:bodyPr/>
        <a:lstStyle/>
        <a:p>
          <a:pPr algn="just"/>
          <a:endParaRPr lang="en-US" b="1"/>
        </a:p>
      </dgm:t>
    </dgm:pt>
    <dgm:pt modelId="{4EEEB874-762A-4EE3-9771-0503C53D499A}">
      <dgm:prSet/>
      <dgm:spPr/>
      <dgm:t>
        <a:bodyPr/>
        <a:lstStyle/>
        <a:p>
          <a:pPr algn="just"/>
          <a:r>
            <a:rPr lang="en-US" b="1" i="0"/>
            <a:t>Mengidentifikasi </a:t>
          </a:r>
          <a:r>
            <a:rPr lang="en-US" b="1" i="0" dirty="0" err="1"/>
            <a:t>mekanisme</a:t>
          </a:r>
          <a:r>
            <a:rPr lang="en-US" b="1" i="0" dirty="0"/>
            <a:t> </a:t>
          </a:r>
          <a:r>
            <a:rPr lang="en-US" b="1" i="0" dirty="0" err="1"/>
            <a:t>keamanan</a:t>
          </a:r>
          <a:r>
            <a:rPr lang="en-US" b="1" i="0" dirty="0"/>
            <a:t> yang </a:t>
          </a:r>
          <a:r>
            <a:rPr lang="en-US" b="1" i="0" dirty="0" err="1"/>
            <a:t>digunakan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komunikasi</a:t>
          </a:r>
          <a:r>
            <a:rPr lang="en-US" b="1" i="0" dirty="0"/>
            <a:t>, </a:t>
          </a:r>
          <a:r>
            <a:rPr lang="en-US" b="1" i="0" dirty="0" err="1"/>
            <a:t>seperti</a:t>
          </a:r>
          <a:r>
            <a:rPr lang="en-US" b="1" i="0" dirty="0"/>
            <a:t> </a:t>
          </a:r>
          <a:r>
            <a:rPr lang="en-US" b="1" i="0" dirty="0" err="1"/>
            <a:t>enkripsi</a:t>
          </a:r>
          <a:r>
            <a:rPr lang="en-US" b="1" i="0" dirty="0"/>
            <a:t>, </a:t>
          </a:r>
          <a:r>
            <a:rPr lang="en-US" b="1" i="0" dirty="0" err="1"/>
            <a:t>autentikasi</a:t>
          </a:r>
          <a:r>
            <a:rPr lang="en-US" b="1" i="0" dirty="0"/>
            <a:t>, dan </a:t>
          </a:r>
          <a:r>
            <a:rPr lang="en-US" b="1" i="0" dirty="0" err="1"/>
            <a:t>otorisasi</a:t>
          </a:r>
          <a:r>
            <a:rPr lang="en-US" b="1" i="0" dirty="0"/>
            <a:t>.</a:t>
          </a:r>
          <a:endParaRPr lang="en-US" b="1" dirty="0"/>
        </a:p>
      </dgm:t>
    </dgm:pt>
    <dgm:pt modelId="{853B1F4A-8A82-48DF-996B-C363CF4B25E8}" type="parTrans" cxnId="{EC114A7A-AF91-40EC-8C48-E60BD3ECEFDB}">
      <dgm:prSet/>
      <dgm:spPr/>
      <dgm:t>
        <a:bodyPr/>
        <a:lstStyle/>
        <a:p>
          <a:pPr algn="just"/>
          <a:endParaRPr lang="en-US" b="1"/>
        </a:p>
      </dgm:t>
    </dgm:pt>
    <dgm:pt modelId="{08322E8D-63A7-41F0-B42D-9D54EA5D02BD}" type="sibTrans" cxnId="{EC114A7A-AF91-40EC-8C48-E60BD3ECEFDB}">
      <dgm:prSet/>
      <dgm:spPr/>
      <dgm:t>
        <a:bodyPr/>
        <a:lstStyle/>
        <a:p>
          <a:pPr algn="just"/>
          <a:endParaRPr lang="en-US" b="1"/>
        </a:p>
      </dgm:t>
    </dgm:pt>
    <dgm:pt modelId="{CB5DDC89-1ABF-4E2A-BACA-9F07C7446052}" type="pres">
      <dgm:prSet presAssocID="{1B1350AC-DD90-47AC-A7A6-FD4DABC87A6C}" presName="linear" presStyleCnt="0">
        <dgm:presLayoutVars>
          <dgm:animLvl val="lvl"/>
          <dgm:resizeHandles val="exact"/>
        </dgm:presLayoutVars>
      </dgm:prSet>
      <dgm:spPr/>
    </dgm:pt>
    <dgm:pt modelId="{75B26E90-6616-418F-8886-D4769A009E8E}" type="pres">
      <dgm:prSet presAssocID="{7FE47D2B-EF14-49E3-BEE7-389CF94A83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8894A66-063A-4DEE-8422-F4C6DF09A8F1}" type="pres">
      <dgm:prSet presAssocID="{7FE47D2B-EF14-49E3-BEE7-389CF94A83EE}" presName="childText" presStyleLbl="revTx" presStyleIdx="0" presStyleCnt="5">
        <dgm:presLayoutVars>
          <dgm:bulletEnabled val="1"/>
        </dgm:presLayoutVars>
      </dgm:prSet>
      <dgm:spPr/>
    </dgm:pt>
    <dgm:pt modelId="{474FF050-976E-41BE-BC1B-2659D55586AD}" type="pres">
      <dgm:prSet presAssocID="{F7C5E8FE-7645-426E-B41E-06933C5D749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5E48F4E-A07E-4E8F-942A-274FD88E8728}" type="pres">
      <dgm:prSet presAssocID="{F7C5E8FE-7645-426E-B41E-06933C5D749B}" presName="childText" presStyleLbl="revTx" presStyleIdx="1" presStyleCnt="5">
        <dgm:presLayoutVars>
          <dgm:bulletEnabled val="1"/>
        </dgm:presLayoutVars>
      </dgm:prSet>
      <dgm:spPr/>
    </dgm:pt>
    <dgm:pt modelId="{E02BCD72-2FCF-4961-9171-38BBC6611591}" type="pres">
      <dgm:prSet presAssocID="{1342F6BB-55F0-46AC-A55F-2EA403FEFFC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2457BA4-2EC9-413D-AE37-015BECDB16AA}" type="pres">
      <dgm:prSet presAssocID="{1342F6BB-55F0-46AC-A55F-2EA403FEFFC4}" presName="childText" presStyleLbl="revTx" presStyleIdx="2" presStyleCnt="5">
        <dgm:presLayoutVars>
          <dgm:bulletEnabled val="1"/>
        </dgm:presLayoutVars>
      </dgm:prSet>
      <dgm:spPr/>
    </dgm:pt>
    <dgm:pt modelId="{8FB5F2C5-63A3-4A65-8EFF-477F97FD1F0D}" type="pres">
      <dgm:prSet presAssocID="{9603674B-789D-47E8-9EC2-EADAB2F5D72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95DF4AB-1C39-4EF9-B61F-BF0DE397A5DF}" type="pres">
      <dgm:prSet presAssocID="{9603674B-789D-47E8-9EC2-EADAB2F5D72E}" presName="childText" presStyleLbl="revTx" presStyleIdx="3" presStyleCnt="5">
        <dgm:presLayoutVars>
          <dgm:bulletEnabled val="1"/>
        </dgm:presLayoutVars>
      </dgm:prSet>
      <dgm:spPr/>
    </dgm:pt>
    <dgm:pt modelId="{C89BF7F4-CBB1-42DC-8744-FEB25E28C8B7}" type="pres">
      <dgm:prSet presAssocID="{17F80BD1-C207-4D31-B3EC-072BB069451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F29FCF7-ECD1-4734-BDA4-8476AC02058F}" type="pres">
      <dgm:prSet presAssocID="{17F80BD1-C207-4D31-B3EC-072BB069451B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DDB52A16-1F4D-45C9-8F57-96D7A5EDBAEA}" type="presOf" srcId="{7FE47D2B-EF14-49E3-BEE7-389CF94A83EE}" destId="{75B26E90-6616-418F-8886-D4769A009E8E}" srcOrd="0" destOrd="0" presId="urn:microsoft.com/office/officeart/2005/8/layout/vList2"/>
    <dgm:cxn modelId="{AF276419-214E-4E0E-85DA-664CD3F8C30C}" type="presOf" srcId="{F7C5E8FE-7645-426E-B41E-06933C5D749B}" destId="{474FF050-976E-41BE-BC1B-2659D55586AD}" srcOrd="0" destOrd="0" presId="urn:microsoft.com/office/officeart/2005/8/layout/vList2"/>
    <dgm:cxn modelId="{D673931D-27D4-45F9-A5F9-6362D7F406C6}" srcId="{1B1350AC-DD90-47AC-A7A6-FD4DABC87A6C}" destId="{1342F6BB-55F0-46AC-A55F-2EA403FEFFC4}" srcOrd="2" destOrd="0" parTransId="{871FC9E6-26FC-415A-A3A2-BE29472E12BD}" sibTransId="{2E2CBA23-1127-4F55-A3F5-6A2B68CB1E1B}"/>
    <dgm:cxn modelId="{50637926-4F47-47AB-85C7-734D86271469}" type="presOf" srcId="{5BCE249E-3422-468B-85B9-46FBE74B948C}" destId="{C5E48F4E-A07E-4E8F-942A-274FD88E8728}" srcOrd="0" destOrd="0" presId="urn:microsoft.com/office/officeart/2005/8/layout/vList2"/>
    <dgm:cxn modelId="{7E53E260-AF2D-46F4-A496-EE0DB8C962D0}" srcId="{1342F6BB-55F0-46AC-A55F-2EA403FEFFC4}" destId="{3C4E33A7-CE6B-4D1A-BD25-A01D3F6C1173}" srcOrd="0" destOrd="0" parTransId="{A533CF72-032E-47DE-A77A-BDF32651C7DD}" sibTransId="{987E9265-089D-4AC4-B4DA-D7C64128CA4C}"/>
    <dgm:cxn modelId="{DC02426D-095E-4366-AFA9-DD4E1DC3888D}" type="presOf" srcId="{9603674B-789D-47E8-9EC2-EADAB2F5D72E}" destId="{8FB5F2C5-63A3-4A65-8EFF-477F97FD1F0D}" srcOrd="0" destOrd="0" presId="urn:microsoft.com/office/officeart/2005/8/layout/vList2"/>
    <dgm:cxn modelId="{151A9F75-9614-4FBC-BCAA-A7636BE7ECEF}" srcId="{9603674B-789D-47E8-9EC2-EADAB2F5D72E}" destId="{41507D6E-50DC-4835-B716-437ECA1EF1F3}" srcOrd="0" destOrd="0" parTransId="{A8229DD5-65C7-4E88-84EF-814E4AE01E3A}" sibTransId="{0F15763A-7286-4926-9B8D-D7014B4C0854}"/>
    <dgm:cxn modelId="{99A84657-5E07-45AA-91C4-499CC74F39BA}" srcId="{1B1350AC-DD90-47AC-A7A6-FD4DABC87A6C}" destId="{7FE47D2B-EF14-49E3-BEE7-389CF94A83EE}" srcOrd="0" destOrd="0" parTransId="{A5807C89-D2B4-4652-BD51-1789095DA17E}" sibTransId="{2EBE98A0-F460-4B0B-937F-D36DD219BE53}"/>
    <dgm:cxn modelId="{EC114A7A-AF91-40EC-8C48-E60BD3ECEFDB}" srcId="{17F80BD1-C207-4D31-B3EC-072BB069451B}" destId="{4EEEB874-762A-4EE3-9771-0503C53D499A}" srcOrd="0" destOrd="0" parTransId="{853B1F4A-8A82-48DF-996B-C363CF4B25E8}" sibTransId="{08322E8D-63A7-41F0-B42D-9D54EA5D02BD}"/>
    <dgm:cxn modelId="{D65F7B5A-21E0-4FF4-A2EC-A4564152CDD3}" type="presOf" srcId="{1B1350AC-DD90-47AC-A7A6-FD4DABC87A6C}" destId="{CB5DDC89-1ABF-4E2A-BACA-9F07C7446052}" srcOrd="0" destOrd="0" presId="urn:microsoft.com/office/officeart/2005/8/layout/vList2"/>
    <dgm:cxn modelId="{51A152A2-DA7A-43B4-A0CB-4A23B655A080}" type="presOf" srcId="{41507D6E-50DC-4835-B716-437ECA1EF1F3}" destId="{A95DF4AB-1C39-4EF9-B61F-BF0DE397A5DF}" srcOrd="0" destOrd="0" presId="urn:microsoft.com/office/officeart/2005/8/layout/vList2"/>
    <dgm:cxn modelId="{6F44C1A4-F090-489A-9066-032613E3E599}" type="presOf" srcId="{4EEEB874-762A-4EE3-9771-0503C53D499A}" destId="{CF29FCF7-ECD1-4734-BDA4-8476AC02058F}" srcOrd="0" destOrd="0" presId="urn:microsoft.com/office/officeart/2005/8/layout/vList2"/>
    <dgm:cxn modelId="{3C72F7C6-3059-4498-9713-28B20B9DB01F}" srcId="{1B1350AC-DD90-47AC-A7A6-FD4DABC87A6C}" destId="{17F80BD1-C207-4D31-B3EC-072BB069451B}" srcOrd="4" destOrd="0" parTransId="{6AE70C74-0F9F-4829-BE91-A5C9819BB52E}" sibTransId="{3569A40A-400E-4A68-94CC-ADB49D067C64}"/>
    <dgm:cxn modelId="{961572C9-54BE-4A65-A406-ECC817D8F661}" srcId="{7FE47D2B-EF14-49E3-BEE7-389CF94A83EE}" destId="{69703C9C-1B4F-48AF-BF61-5BB735230338}" srcOrd="0" destOrd="0" parTransId="{A1F79316-49CB-4B44-BC95-F2A930C83258}" sibTransId="{5A17A1AC-021A-483F-996A-99BF92F27C28}"/>
    <dgm:cxn modelId="{018F7AD9-30A7-49C4-8959-ADF15BD25D04}" srcId="{1B1350AC-DD90-47AC-A7A6-FD4DABC87A6C}" destId="{9603674B-789D-47E8-9EC2-EADAB2F5D72E}" srcOrd="3" destOrd="0" parTransId="{6F67E459-1470-4971-B960-278ACA7819A1}" sibTransId="{1AFF3A5A-BA6A-4A10-BACD-4D4039DFEE9D}"/>
    <dgm:cxn modelId="{29BFD1DE-FDAC-4B35-B6B8-2334F426317D}" srcId="{1B1350AC-DD90-47AC-A7A6-FD4DABC87A6C}" destId="{F7C5E8FE-7645-426E-B41E-06933C5D749B}" srcOrd="1" destOrd="0" parTransId="{463A63F6-A3BE-47B5-8B43-2E8D81680501}" sibTransId="{7C79EBD9-F95E-4440-8F76-7C04989C6DDE}"/>
    <dgm:cxn modelId="{C11C76E1-4616-4081-8F2A-4A57C4C4C9F8}" srcId="{F7C5E8FE-7645-426E-B41E-06933C5D749B}" destId="{5BCE249E-3422-468B-85B9-46FBE74B948C}" srcOrd="0" destOrd="0" parTransId="{A0ABEAEF-EF96-4EBA-B4DF-EC3515F7E48B}" sibTransId="{EB688D9E-B28A-4F27-8D20-677D849868B1}"/>
    <dgm:cxn modelId="{A9B6D7F1-A261-4EC5-B662-A285CDC50222}" type="presOf" srcId="{3C4E33A7-CE6B-4D1A-BD25-A01D3F6C1173}" destId="{52457BA4-2EC9-413D-AE37-015BECDB16AA}" srcOrd="0" destOrd="0" presId="urn:microsoft.com/office/officeart/2005/8/layout/vList2"/>
    <dgm:cxn modelId="{FB0CB6F5-FE31-42F7-B546-E255EA90E9E7}" type="presOf" srcId="{69703C9C-1B4F-48AF-BF61-5BB735230338}" destId="{D8894A66-063A-4DEE-8422-F4C6DF09A8F1}" srcOrd="0" destOrd="0" presId="urn:microsoft.com/office/officeart/2005/8/layout/vList2"/>
    <dgm:cxn modelId="{FC51A0FC-6652-4E58-AFF5-22C431165A7B}" type="presOf" srcId="{17F80BD1-C207-4D31-B3EC-072BB069451B}" destId="{C89BF7F4-CBB1-42DC-8744-FEB25E28C8B7}" srcOrd="0" destOrd="0" presId="urn:microsoft.com/office/officeart/2005/8/layout/vList2"/>
    <dgm:cxn modelId="{BA76A2FD-8BCD-4372-9B36-CE20F95B2CCE}" type="presOf" srcId="{1342F6BB-55F0-46AC-A55F-2EA403FEFFC4}" destId="{E02BCD72-2FCF-4961-9171-38BBC6611591}" srcOrd="0" destOrd="0" presId="urn:microsoft.com/office/officeart/2005/8/layout/vList2"/>
    <dgm:cxn modelId="{58E82F2F-9453-41B5-B475-6C146796EB2F}" type="presParOf" srcId="{CB5DDC89-1ABF-4E2A-BACA-9F07C7446052}" destId="{75B26E90-6616-418F-8886-D4769A009E8E}" srcOrd="0" destOrd="0" presId="urn:microsoft.com/office/officeart/2005/8/layout/vList2"/>
    <dgm:cxn modelId="{C58B5E8D-4233-46AD-AAA2-0E9A071A2EFB}" type="presParOf" srcId="{CB5DDC89-1ABF-4E2A-BACA-9F07C7446052}" destId="{D8894A66-063A-4DEE-8422-F4C6DF09A8F1}" srcOrd="1" destOrd="0" presId="urn:microsoft.com/office/officeart/2005/8/layout/vList2"/>
    <dgm:cxn modelId="{A8996863-053C-4234-BB59-3280AE6E2B78}" type="presParOf" srcId="{CB5DDC89-1ABF-4E2A-BACA-9F07C7446052}" destId="{474FF050-976E-41BE-BC1B-2659D55586AD}" srcOrd="2" destOrd="0" presId="urn:microsoft.com/office/officeart/2005/8/layout/vList2"/>
    <dgm:cxn modelId="{C2D1CC67-D236-4BBE-B014-67CB810A2E40}" type="presParOf" srcId="{CB5DDC89-1ABF-4E2A-BACA-9F07C7446052}" destId="{C5E48F4E-A07E-4E8F-942A-274FD88E8728}" srcOrd="3" destOrd="0" presId="urn:microsoft.com/office/officeart/2005/8/layout/vList2"/>
    <dgm:cxn modelId="{DD124060-F16E-4AD8-B48E-ABBF13C030F5}" type="presParOf" srcId="{CB5DDC89-1ABF-4E2A-BACA-9F07C7446052}" destId="{E02BCD72-2FCF-4961-9171-38BBC6611591}" srcOrd="4" destOrd="0" presId="urn:microsoft.com/office/officeart/2005/8/layout/vList2"/>
    <dgm:cxn modelId="{C66D22B3-A853-4AF2-A63F-46525F181F6E}" type="presParOf" srcId="{CB5DDC89-1ABF-4E2A-BACA-9F07C7446052}" destId="{52457BA4-2EC9-413D-AE37-015BECDB16AA}" srcOrd="5" destOrd="0" presId="urn:microsoft.com/office/officeart/2005/8/layout/vList2"/>
    <dgm:cxn modelId="{207904CF-A9ED-4939-B63A-C898A08B2EF6}" type="presParOf" srcId="{CB5DDC89-1ABF-4E2A-BACA-9F07C7446052}" destId="{8FB5F2C5-63A3-4A65-8EFF-477F97FD1F0D}" srcOrd="6" destOrd="0" presId="urn:microsoft.com/office/officeart/2005/8/layout/vList2"/>
    <dgm:cxn modelId="{B5179A3A-462B-4033-94F4-7D83F84549AF}" type="presParOf" srcId="{CB5DDC89-1ABF-4E2A-BACA-9F07C7446052}" destId="{A95DF4AB-1C39-4EF9-B61F-BF0DE397A5DF}" srcOrd="7" destOrd="0" presId="urn:microsoft.com/office/officeart/2005/8/layout/vList2"/>
    <dgm:cxn modelId="{BAE32162-F374-4DD2-ACC8-B7F5D8924595}" type="presParOf" srcId="{CB5DDC89-1ABF-4E2A-BACA-9F07C7446052}" destId="{C89BF7F4-CBB1-42DC-8744-FEB25E28C8B7}" srcOrd="8" destOrd="0" presId="urn:microsoft.com/office/officeart/2005/8/layout/vList2"/>
    <dgm:cxn modelId="{64C3237E-20A6-4E30-836B-4277FE3D1E6F}" type="presParOf" srcId="{CB5DDC89-1ABF-4E2A-BACA-9F07C7446052}" destId="{CF29FCF7-ECD1-4734-BDA4-8476AC0205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58A705A-8DBA-4D53-9051-DF850B2568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D27B79-63FD-40FC-9160-755E6611799A}">
      <dgm:prSet/>
      <dgm:spPr/>
      <dgm:t>
        <a:bodyPr/>
        <a:lstStyle/>
        <a:p>
          <a:pPr algn="just"/>
          <a:r>
            <a:rPr lang="en-US" b="1" i="0" dirty="0"/>
            <a:t>Proses </a:t>
          </a:r>
          <a:r>
            <a:rPr lang="en-US" b="1" i="0" dirty="0" err="1"/>
            <a:t>Bisnis</a:t>
          </a:r>
          <a:r>
            <a:rPr lang="en-US" b="1" i="0" dirty="0"/>
            <a:t>:</a:t>
          </a:r>
          <a:endParaRPr lang="en-US" b="1" dirty="0"/>
        </a:p>
      </dgm:t>
    </dgm:pt>
    <dgm:pt modelId="{E6987BF5-3C3E-4463-832D-A23C837C9EE8}" type="parTrans" cxnId="{75074F39-640F-409F-B5C4-A9424EE1783C}">
      <dgm:prSet/>
      <dgm:spPr/>
      <dgm:t>
        <a:bodyPr/>
        <a:lstStyle/>
        <a:p>
          <a:pPr algn="just"/>
          <a:endParaRPr lang="en-US" b="1"/>
        </a:p>
      </dgm:t>
    </dgm:pt>
    <dgm:pt modelId="{7FA4C2BB-F18A-41B8-85FE-D24509F5793E}" type="sibTrans" cxnId="{75074F39-640F-409F-B5C4-A9424EE1783C}">
      <dgm:prSet/>
      <dgm:spPr/>
      <dgm:t>
        <a:bodyPr/>
        <a:lstStyle/>
        <a:p>
          <a:pPr algn="just"/>
          <a:endParaRPr lang="en-US" b="1"/>
        </a:p>
      </dgm:t>
    </dgm:pt>
    <dgm:pt modelId="{BF866EEB-9A83-47B0-BDE2-B837521BDAC6}">
      <dgm:prSet/>
      <dgm:spPr/>
      <dgm:t>
        <a:bodyPr/>
        <a:lstStyle/>
        <a:p>
          <a:pPr algn="just"/>
          <a:r>
            <a:rPr lang="en-US" b="1" i="0" dirty="0" err="1"/>
            <a:t>Sistem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:</a:t>
          </a:r>
          <a:endParaRPr lang="en-US" b="1" dirty="0"/>
        </a:p>
      </dgm:t>
    </dgm:pt>
    <dgm:pt modelId="{059B1B62-DE57-47DE-8ED3-9B480E288D13}" type="parTrans" cxnId="{3FFE77DF-5336-456E-A34A-DE885944A401}">
      <dgm:prSet/>
      <dgm:spPr/>
      <dgm:t>
        <a:bodyPr/>
        <a:lstStyle/>
        <a:p>
          <a:pPr algn="just"/>
          <a:endParaRPr lang="en-US" b="1"/>
        </a:p>
      </dgm:t>
    </dgm:pt>
    <dgm:pt modelId="{AA4654AC-D8CB-41CE-8CF7-E0676CD3D0A9}" type="sibTrans" cxnId="{3FFE77DF-5336-456E-A34A-DE885944A401}">
      <dgm:prSet/>
      <dgm:spPr/>
      <dgm:t>
        <a:bodyPr/>
        <a:lstStyle/>
        <a:p>
          <a:pPr algn="just"/>
          <a:endParaRPr lang="en-US" b="1"/>
        </a:p>
      </dgm:t>
    </dgm:pt>
    <dgm:pt modelId="{900A0E56-A96D-4334-9899-C0B509247CE7}">
      <dgm:prSet/>
      <dgm:spPr/>
      <dgm:t>
        <a:bodyPr/>
        <a:lstStyle/>
        <a:p>
          <a:pPr algn="just"/>
          <a:r>
            <a:rPr lang="en-US" b="1" i="0" dirty="0" err="1"/>
            <a:t>Aliran</a:t>
          </a:r>
          <a:r>
            <a:rPr lang="en-US" b="1" i="0" dirty="0"/>
            <a:t> </a:t>
          </a:r>
          <a:r>
            <a:rPr lang="en-US" b="1" i="0" dirty="0" err="1"/>
            <a:t>Kerja</a:t>
          </a:r>
          <a:r>
            <a:rPr lang="en-US" b="1" i="0" dirty="0"/>
            <a:t>:</a:t>
          </a:r>
          <a:endParaRPr lang="en-US" b="1" dirty="0"/>
        </a:p>
      </dgm:t>
    </dgm:pt>
    <dgm:pt modelId="{4BBF7D88-7DF0-44F1-AD9B-2C6DE0D1993D}" type="parTrans" cxnId="{41DFA75F-EA04-4682-B2F7-791704AFF028}">
      <dgm:prSet/>
      <dgm:spPr/>
      <dgm:t>
        <a:bodyPr/>
        <a:lstStyle/>
        <a:p>
          <a:pPr algn="just"/>
          <a:endParaRPr lang="en-US" b="1"/>
        </a:p>
      </dgm:t>
    </dgm:pt>
    <dgm:pt modelId="{85A2D221-52C1-4350-9F8E-6BEB29A69F02}" type="sibTrans" cxnId="{41DFA75F-EA04-4682-B2F7-791704AFF028}">
      <dgm:prSet/>
      <dgm:spPr/>
      <dgm:t>
        <a:bodyPr/>
        <a:lstStyle/>
        <a:p>
          <a:pPr algn="just"/>
          <a:endParaRPr lang="en-US" b="1"/>
        </a:p>
      </dgm:t>
    </dgm:pt>
    <dgm:pt modelId="{F217B4B2-D8F8-4AA8-B356-286022AB4003}">
      <dgm:prSet/>
      <dgm:spPr/>
      <dgm:t>
        <a:bodyPr/>
        <a:lstStyle/>
        <a:p>
          <a:pPr algn="just"/>
          <a:r>
            <a:rPr lang="en-US" b="1" i="0" dirty="0" err="1"/>
            <a:t>Ini</a:t>
          </a:r>
          <a:r>
            <a:rPr lang="en-US" b="1" i="0" dirty="0"/>
            <a:t> </a:t>
          </a:r>
          <a:r>
            <a:rPr lang="en-US" b="1" i="0" dirty="0" err="1"/>
            <a:t>adalah</a:t>
          </a:r>
          <a:r>
            <a:rPr lang="en-US" b="1" i="0" dirty="0"/>
            <a:t> </a:t>
          </a:r>
          <a:r>
            <a:rPr lang="en-US" b="1" i="0" dirty="0" err="1"/>
            <a:t>tugas-tugas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aktivitas</a:t>
          </a:r>
          <a:r>
            <a:rPr lang="en-US" b="1" i="0" dirty="0"/>
            <a:t> yang </a:t>
          </a:r>
          <a:r>
            <a:rPr lang="en-US" b="1" i="0" dirty="0" err="1"/>
            <a:t>membentuk</a:t>
          </a:r>
          <a:r>
            <a:rPr lang="en-US" b="1" i="0" dirty="0"/>
            <a:t> </a:t>
          </a:r>
          <a:r>
            <a:rPr lang="en-US" b="1" i="0" dirty="0" err="1"/>
            <a:t>operasi</a:t>
          </a:r>
          <a:r>
            <a:rPr lang="en-US" b="1" i="0" dirty="0"/>
            <a:t> </a:t>
          </a:r>
          <a:r>
            <a:rPr lang="en-US" b="1" i="0" dirty="0" err="1"/>
            <a:t>bisnis</a:t>
          </a:r>
          <a:r>
            <a:rPr lang="en-US" b="1" i="0" dirty="0"/>
            <a:t> yang </a:t>
          </a:r>
          <a:r>
            <a:rPr lang="en-US" b="1" i="0" dirty="0" err="1"/>
            <a:t>perlu</a:t>
          </a:r>
          <a:r>
            <a:rPr lang="en-US" b="1" i="0" dirty="0"/>
            <a:t> </a:t>
          </a:r>
          <a:r>
            <a:rPr lang="en-US" b="1" i="0" dirty="0" err="1"/>
            <a:t>dipetakan</a:t>
          </a:r>
          <a:r>
            <a:rPr lang="en-US" b="1" i="0" dirty="0"/>
            <a:t> </a:t>
          </a:r>
          <a:r>
            <a:rPr lang="en-US" b="1" i="0" dirty="0" err="1"/>
            <a:t>ke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IT.</a:t>
          </a:r>
          <a:endParaRPr lang="en-US" b="1" dirty="0"/>
        </a:p>
      </dgm:t>
    </dgm:pt>
    <dgm:pt modelId="{CAA8E9B5-2C03-4809-A9AC-403D7F893E52}" type="parTrans" cxnId="{FCD85147-9FBB-4C29-9C5A-1C30DB0B4886}">
      <dgm:prSet/>
      <dgm:spPr/>
      <dgm:t>
        <a:bodyPr/>
        <a:lstStyle/>
        <a:p>
          <a:pPr algn="just"/>
          <a:endParaRPr lang="en-US" b="1"/>
        </a:p>
      </dgm:t>
    </dgm:pt>
    <dgm:pt modelId="{D23D3C16-141F-482F-90AD-01B4FCACA990}" type="sibTrans" cxnId="{FCD85147-9FBB-4C29-9C5A-1C30DB0B4886}">
      <dgm:prSet/>
      <dgm:spPr/>
      <dgm:t>
        <a:bodyPr/>
        <a:lstStyle/>
        <a:p>
          <a:pPr algn="just"/>
          <a:endParaRPr lang="en-US" b="1"/>
        </a:p>
      </dgm:t>
    </dgm:pt>
    <dgm:pt modelId="{98621E0A-7D64-47BA-AEDF-050BFFC94E72}">
      <dgm:prSet/>
      <dgm:spPr/>
      <dgm:t>
        <a:bodyPr/>
        <a:lstStyle/>
        <a:p>
          <a:pPr algn="just"/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 yang </a:t>
          </a:r>
          <a:r>
            <a:rPr lang="en-US" b="1" i="0" dirty="0" err="1"/>
            <a:t>mendukung</a:t>
          </a:r>
          <a:r>
            <a:rPr lang="en-US" b="1" i="0" dirty="0"/>
            <a:t> proses </a:t>
          </a:r>
          <a:r>
            <a:rPr lang="en-US" b="1" i="0" dirty="0" err="1"/>
            <a:t>bisnis</a:t>
          </a:r>
          <a:r>
            <a:rPr lang="en-US" b="1" i="0" dirty="0"/>
            <a:t>, </a:t>
          </a:r>
          <a:r>
            <a:rPr lang="en-US" b="1" i="0" dirty="0" err="1"/>
            <a:t>termasuk</a:t>
          </a:r>
          <a:r>
            <a:rPr lang="en-US" b="1" i="0" dirty="0"/>
            <a:t> </a:t>
          </a:r>
          <a:r>
            <a:rPr lang="en-US" b="1" i="0" dirty="0" err="1"/>
            <a:t>perangkat</a:t>
          </a:r>
          <a:r>
            <a:rPr lang="en-US" b="1" i="0" dirty="0"/>
            <a:t> </a:t>
          </a:r>
          <a:r>
            <a:rPr lang="en-US" b="1" i="0" dirty="0" err="1"/>
            <a:t>lunak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platform </a:t>
          </a:r>
          <a:r>
            <a:rPr lang="en-US" b="1" i="0" dirty="0" err="1"/>
            <a:t>spesifik</a:t>
          </a:r>
          <a:r>
            <a:rPr lang="en-US" b="1" i="0" dirty="0"/>
            <a:t> yang </a:t>
          </a:r>
          <a:r>
            <a:rPr lang="en-US" b="1" i="0" dirty="0" err="1"/>
            <a:t>digunakan</a:t>
          </a:r>
          <a:r>
            <a:rPr lang="en-US" b="1" i="0" dirty="0"/>
            <a:t>.</a:t>
          </a:r>
          <a:endParaRPr lang="en-US" b="1" dirty="0"/>
        </a:p>
      </dgm:t>
    </dgm:pt>
    <dgm:pt modelId="{943954C1-2C69-4050-87B0-3B703D980138}" type="parTrans" cxnId="{D41DE66C-26EB-4124-8C55-4D12C4594AA3}">
      <dgm:prSet/>
      <dgm:spPr/>
      <dgm:t>
        <a:bodyPr/>
        <a:lstStyle/>
        <a:p>
          <a:pPr algn="just"/>
          <a:endParaRPr lang="en-US" b="1"/>
        </a:p>
      </dgm:t>
    </dgm:pt>
    <dgm:pt modelId="{5A2DF8FB-AF60-48C6-847D-CACEF574F92E}" type="sibTrans" cxnId="{D41DE66C-26EB-4124-8C55-4D12C4594AA3}">
      <dgm:prSet/>
      <dgm:spPr/>
      <dgm:t>
        <a:bodyPr/>
        <a:lstStyle/>
        <a:p>
          <a:pPr algn="just"/>
          <a:endParaRPr lang="en-US" b="1"/>
        </a:p>
      </dgm:t>
    </dgm:pt>
    <dgm:pt modelId="{F7EF596C-11C3-4892-B8E1-81371BF6A997}">
      <dgm:prSet/>
      <dgm:spPr/>
      <dgm:t>
        <a:bodyPr/>
        <a:lstStyle/>
        <a:p>
          <a:pPr algn="just"/>
          <a:r>
            <a:rPr lang="en-US" b="1" i="0" dirty="0" err="1"/>
            <a:t>Menggambarkan</a:t>
          </a:r>
          <a:r>
            <a:rPr lang="en-US" b="1" i="0" dirty="0"/>
            <a:t> </a:t>
          </a:r>
          <a:r>
            <a:rPr lang="en-US" b="1" i="0" dirty="0" err="1"/>
            <a:t>aliran</a:t>
          </a:r>
          <a:r>
            <a:rPr lang="en-US" b="1" i="0" dirty="0"/>
            <a:t> </a:t>
          </a:r>
          <a:r>
            <a:rPr lang="en-US" b="1" i="0" dirty="0" err="1"/>
            <a:t>kerja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urutan</a:t>
          </a:r>
          <a:r>
            <a:rPr lang="en-US" b="1" i="0" dirty="0"/>
            <a:t> </a:t>
          </a:r>
          <a:r>
            <a:rPr lang="en-US" b="1" i="0" dirty="0" err="1"/>
            <a:t>operasi</a:t>
          </a:r>
          <a:r>
            <a:rPr lang="en-US" b="1" i="0" dirty="0"/>
            <a:t> yang </a:t>
          </a:r>
          <a:r>
            <a:rPr lang="en-US" b="1" i="0" dirty="0" err="1"/>
            <a:t>menjelaskan</a:t>
          </a:r>
          <a:r>
            <a:rPr lang="en-US" b="1" i="0" dirty="0"/>
            <a:t> </a:t>
          </a:r>
          <a:r>
            <a:rPr lang="en-US" b="1" i="0" dirty="0" err="1"/>
            <a:t>bagaimana</a:t>
          </a:r>
          <a:r>
            <a:rPr lang="en-US" b="1" i="0" dirty="0"/>
            <a:t> proses </a:t>
          </a:r>
          <a:r>
            <a:rPr lang="en-US" b="1" i="0" dirty="0" err="1"/>
            <a:t>bisnis</a:t>
          </a:r>
          <a:r>
            <a:rPr lang="en-US" b="1" i="0" dirty="0"/>
            <a:t> </a:t>
          </a:r>
          <a:r>
            <a:rPr lang="en-US" b="1" i="0" dirty="0" err="1"/>
            <a:t>dijalankan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.</a:t>
          </a:r>
          <a:endParaRPr lang="en-US" b="1" dirty="0"/>
        </a:p>
      </dgm:t>
    </dgm:pt>
    <dgm:pt modelId="{D97109F3-48AB-4325-9067-320761D414D3}" type="parTrans" cxnId="{74FA2E87-DEAE-44D8-A446-4AE8757EA9CB}">
      <dgm:prSet/>
      <dgm:spPr/>
      <dgm:t>
        <a:bodyPr/>
        <a:lstStyle/>
        <a:p>
          <a:pPr algn="just"/>
          <a:endParaRPr lang="en-US" b="1"/>
        </a:p>
      </dgm:t>
    </dgm:pt>
    <dgm:pt modelId="{617F6A81-8655-4D2C-ADC4-A1AB402F1462}" type="sibTrans" cxnId="{74FA2E87-DEAE-44D8-A446-4AE8757EA9CB}">
      <dgm:prSet/>
      <dgm:spPr/>
      <dgm:t>
        <a:bodyPr/>
        <a:lstStyle/>
        <a:p>
          <a:pPr algn="just"/>
          <a:endParaRPr lang="en-US" b="1"/>
        </a:p>
      </dgm:t>
    </dgm:pt>
    <dgm:pt modelId="{4CCD4F40-5B84-46C5-912D-EA33A6E1C1A7}" type="pres">
      <dgm:prSet presAssocID="{F58A705A-8DBA-4D53-9051-DF850B256823}" presName="linear" presStyleCnt="0">
        <dgm:presLayoutVars>
          <dgm:animLvl val="lvl"/>
          <dgm:resizeHandles val="exact"/>
        </dgm:presLayoutVars>
      </dgm:prSet>
      <dgm:spPr/>
    </dgm:pt>
    <dgm:pt modelId="{9C01F29F-83E8-49D2-903A-8E6AF07E32CD}" type="pres">
      <dgm:prSet presAssocID="{80D27B79-63FD-40FC-9160-755E661179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7A3C58F-9059-4067-B494-5FF484BE3501}" type="pres">
      <dgm:prSet presAssocID="{80D27B79-63FD-40FC-9160-755E6611799A}" presName="childText" presStyleLbl="revTx" presStyleIdx="0" presStyleCnt="3">
        <dgm:presLayoutVars>
          <dgm:bulletEnabled val="1"/>
        </dgm:presLayoutVars>
      </dgm:prSet>
      <dgm:spPr/>
    </dgm:pt>
    <dgm:pt modelId="{06BE830C-FEB8-411D-A246-55C4A21FFC2A}" type="pres">
      <dgm:prSet presAssocID="{BF866EEB-9A83-47B0-BDE2-B837521BDA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CF90F1E-2771-440D-ACC5-CB31CEC64BC6}" type="pres">
      <dgm:prSet presAssocID="{BF866EEB-9A83-47B0-BDE2-B837521BDAC6}" presName="childText" presStyleLbl="revTx" presStyleIdx="1" presStyleCnt="3">
        <dgm:presLayoutVars>
          <dgm:bulletEnabled val="1"/>
        </dgm:presLayoutVars>
      </dgm:prSet>
      <dgm:spPr/>
    </dgm:pt>
    <dgm:pt modelId="{07B35259-1E43-466D-B14D-B0F66952B9E7}" type="pres">
      <dgm:prSet presAssocID="{900A0E56-A96D-4334-9899-C0B509247CE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183C491-A7A9-4343-8D0E-0ED16387C041}" type="pres">
      <dgm:prSet presAssocID="{900A0E56-A96D-4334-9899-C0B509247CE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5074F39-640F-409F-B5C4-A9424EE1783C}" srcId="{F58A705A-8DBA-4D53-9051-DF850B256823}" destId="{80D27B79-63FD-40FC-9160-755E6611799A}" srcOrd="0" destOrd="0" parTransId="{E6987BF5-3C3E-4463-832D-A23C837C9EE8}" sibTransId="{7FA4C2BB-F18A-41B8-85FE-D24509F5793E}"/>
    <dgm:cxn modelId="{0A657040-729B-47A4-BB73-13A88AD285C6}" type="presOf" srcId="{900A0E56-A96D-4334-9899-C0B509247CE7}" destId="{07B35259-1E43-466D-B14D-B0F66952B9E7}" srcOrd="0" destOrd="0" presId="urn:microsoft.com/office/officeart/2005/8/layout/vList2"/>
    <dgm:cxn modelId="{7AF4865C-F285-410D-B2C7-1B78AB43448A}" type="presOf" srcId="{F58A705A-8DBA-4D53-9051-DF850B256823}" destId="{4CCD4F40-5B84-46C5-912D-EA33A6E1C1A7}" srcOrd="0" destOrd="0" presId="urn:microsoft.com/office/officeart/2005/8/layout/vList2"/>
    <dgm:cxn modelId="{41DFA75F-EA04-4682-B2F7-791704AFF028}" srcId="{F58A705A-8DBA-4D53-9051-DF850B256823}" destId="{900A0E56-A96D-4334-9899-C0B509247CE7}" srcOrd="2" destOrd="0" parTransId="{4BBF7D88-7DF0-44F1-AD9B-2C6DE0D1993D}" sibTransId="{85A2D221-52C1-4350-9F8E-6BEB29A69F02}"/>
    <dgm:cxn modelId="{FCD85147-9FBB-4C29-9C5A-1C30DB0B4886}" srcId="{80D27B79-63FD-40FC-9160-755E6611799A}" destId="{F217B4B2-D8F8-4AA8-B356-286022AB4003}" srcOrd="0" destOrd="0" parTransId="{CAA8E9B5-2C03-4809-A9AC-403D7F893E52}" sibTransId="{D23D3C16-141F-482F-90AD-01B4FCACA990}"/>
    <dgm:cxn modelId="{D41DE66C-26EB-4124-8C55-4D12C4594AA3}" srcId="{BF866EEB-9A83-47B0-BDE2-B837521BDAC6}" destId="{98621E0A-7D64-47BA-AEDF-050BFFC94E72}" srcOrd="0" destOrd="0" parTransId="{943954C1-2C69-4050-87B0-3B703D980138}" sibTransId="{5A2DF8FB-AF60-48C6-847D-CACEF574F92E}"/>
    <dgm:cxn modelId="{6A61B657-9BDE-4016-9EB9-F83C3B53DAEC}" type="presOf" srcId="{F7EF596C-11C3-4892-B8E1-81371BF6A997}" destId="{D183C491-A7A9-4343-8D0E-0ED16387C041}" srcOrd="0" destOrd="0" presId="urn:microsoft.com/office/officeart/2005/8/layout/vList2"/>
    <dgm:cxn modelId="{74FA2E87-DEAE-44D8-A446-4AE8757EA9CB}" srcId="{900A0E56-A96D-4334-9899-C0B509247CE7}" destId="{F7EF596C-11C3-4892-B8E1-81371BF6A997}" srcOrd="0" destOrd="0" parTransId="{D97109F3-48AB-4325-9067-320761D414D3}" sibTransId="{617F6A81-8655-4D2C-ADC4-A1AB402F1462}"/>
    <dgm:cxn modelId="{1570EEAA-A25C-4397-A046-43492B594A80}" type="presOf" srcId="{BF866EEB-9A83-47B0-BDE2-B837521BDAC6}" destId="{06BE830C-FEB8-411D-A246-55C4A21FFC2A}" srcOrd="0" destOrd="0" presId="urn:microsoft.com/office/officeart/2005/8/layout/vList2"/>
    <dgm:cxn modelId="{6EDCF2BB-56D0-4009-B0CD-6371BBA7D31E}" type="presOf" srcId="{98621E0A-7D64-47BA-AEDF-050BFFC94E72}" destId="{FCF90F1E-2771-440D-ACC5-CB31CEC64BC6}" srcOrd="0" destOrd="0" presId="urn:microsoft.com/office/officeart/2005/8/layout/vList2"/>
    <dgm:cxn modelId="{3FFE77DF-5336-456E-A34A-DE885944A401}" srcId="{F58A705A-8DBA-4D53-9051-DF850B256823}" destId="{BF866EEB-9A83-47B0-BDE2-B837521BDAC6}" srcOrd="1" destOrd="0" parTransId="{059B1B62-DE57-47DE-8ED3-9B480E288D13}" sibTransId="{AA4654AC-D8CB-41CE-8CF7-E0676CD3D0A9}"/>
    <dgm:cxn modelId="{C1E98EEF-1587-44F8-8E89-1AB27A01FB43}" type="presOf" srcId="{F217B4B2-D8F8-4AA8-B356-286022AB4003}" destId="{A7A3C58F-9059-4067-B494-5FF484BE3501}" srcOrd="0" destOrd="0" presId="urn:microsoft.com/office/officeart/2005/8/layout/vList2"/>
    <dgm:cxn modelId="{9949FDF6-0E94-4F73-A0FC-A11D614821F2}" type="presOf" srcId="{80D27B79-63FD-40FC-9160-755E6611799A}" destId="{9C01F29F-83E8-49D2-903A-8E6AF07E32CD}" srcOrd="0" destOrd="0" presId="urn:microsoft.com/office/officeart/2005/8/layout/vList2"/>
    <dgm:cxn modelId="{AB5F3710-5C96-4A7E-9077-EC3C26A34F59}" type="presParOf" srcId="{4CCD4F40-5B84-46C5-912D-EA33A6E1C1A7}" destId="{9C01F29F-83E8-49D2-903A-8E6AF07E32CD}" srcOrd="0" destOrd="0" presId="urn:microsoft.com/office/officeart/2005/8/layout/vList2"/>
    <dgm:cxn modelId="{0C8AF2D5-658D-4482-9FCB-DD06A275A717}" type="presParOf" srcId="{4CCD4F40-5B84-46C5-912D-EA33A6E1C1A7}" destId="{A7A3C58F-9059-4067-B494-5FF484BE3501}" srcOrd="1" destOrd="0" presId="urn:microsoft.com/office/officeart/2005/8/layout/vList2"/>
    <dgm:cxn modelId="{7D6858F0-1462-4F05-ACB8-38575E8DD78E}" type="presParOf" srcId="{4CCD4F40-5B84-46C5-912D-EA33A6E1C1A7}" destId="{06BE830C-FEB8-411D-A246-55C4A21FFC2A}" srcOrd="2" destOrd="0" presId="urn:microsoft.com/office/officeart/2005/8/layout/vList2"/>
    <dgm:cxn modelId="{5D473C9C-E55A-4D66-A70B-E8A8E12F4706}" type="presParOf" srcId="{4CCD4F40-5B84-46C5-912D-EA33A6E1C1A7}" destId="{FCF90F1E-2771-440D-ACC5-CB31CEC64BC6}" srcOrd="3" destOrd="0" presId="urn:microsoft.com/office/officeart/2005/8/layout/vList2"/>
    <dgm:cxn modelId="{FAC59574-0AB6-4DC2-92E9-92FA73EA5B84}" type="presParOf" srcId="{4CCD4F40-5B84-46C5-912D-EA33A6E1C1A7}" destId="{07B35259-1E43-466D-B14D-B0F66952B9E7}" srcOrd="4" destOrd="0" presId="urn:microsoft.com/office/officeart/2005/8/layout/vList2"/>
    <dgm:cxn modelId="{27442883-16D1-4A9E-AEA2-DF004E0DA928}" type="presParOf" srcId="{4CCD4F40-5B84-46C5-912D-EA33A6E1C1A7}" destId="{D183C491-A7A9-4343-8D0E-0ED16387C04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58A705A-8DBA-4D53-9051-DF850B2568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D27B79-63FD-40FC-9160-755E6611799A}">
      <dgm:prSet/>
      <dgm:spPr/>
      <dgm:t>
        <a:bodyPr/>
        <a:lstStyle/>
        <a:p>
          <a:pPr algn="just"/>
          <a:r>
            <a:rPr lang="en-US" b="1" i="0" dirty="0" err="1"/>
            <a:t>Komponen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:</a:t>
          </a:r>
          <a:endParaRPr lang="en-US" b="1" dirty="0"/>
        </a:p>
      </dgm:t>
    </dgm:pt>
    <dgm:pt modelId="{E6987BF5-3C3E-4463-832D-A23C837C9EE8}" type="parTrans" cxnId="{75074F39-640F-409F-B5C4-A9424EE1783C}">
      <dgm:prSet/>
      <dgm:spPr/>
      <dgm:t>
        <a:bodyPr/>
        <a:lstStyle/>
        <a:p>
          <a:pPr algn="just"/>
          <a:endParaRPr lang="en-US" b="1"/>
        </a:p>
      </dgm:t>
    </dgm:pt>
    <dgm:pt modelId="{7FA4C2BB-F18A-41B8-85FE-D24509F5793E}" type="sibTrans" cxnId="{75074F39-640F-409F-B5C4-A9424EE1783C}">
      <dgm:prSet/>
      <dgm:spPr/>
      <dgm:t>
        <a:bodyPr/>
        <a:lstStyle/>
        <a:p>
          <a:pPr algn="just"/>
          <a:endParaRPr lang="en-US" b="1"/>
        </a:p>
      </dgm:t>
    </dgm:pt>
    <dgm:pt modelId="{6AA6FE7B-AD53-47FC-9220-FC011D956E79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b="1" i="0" dirty="0"/>
            <a:t>Interface:</a:t>
          </a:r>
        </a:p>
      </dgm:t>
    </dgm:pt>
    <dgm:pt modelId="{CDF567E7-BC11-40E4-9122-E6F22CB3FE9A}" type="parTrans" cxnId="{0AF84A98-AF10-4F7A-8B1E-4A2BA514DBF3}">
      <dgm:prSet/>
      <dgm:spPr/>
      <dgm:t>
        <a:bodyPr/>
        <a:lstStyle/>
        <a:p>
          <a:pPr algn="just"/>
          <a:endParaRPr lang="en-US" b="1"/>
        </a:p>
      </dgm:t>
    </dgm:pt>
    <dgm:pt modelId="{3AC2D845-D8FD-423E-8144-CE9EDDED77B2}" type="sibTrans" cxnId="{0AF84A98-AF10-4F7A-8B1E-4A2BA514DBF3}">
      <dgm:prSet/>
      <dgm:spPr/>
      <dgm:t>
        <a:bodyPr/>
        <a:lstStyle/>
        <a:p>
          <a:pPr algn="just"/>
          <a:endParaRPr lang="en-US" b="1"/>
        </a:p>
      </dgm:t>
    </dgm:pt>
    <dgm:pt modelId="{8C3E1B00-4A9C-4AF7-B1F5-F2638E7544E0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b="1" i="0" dirty="0"/>
            <a:t>Data:</a:t>
          </a:r>
        </a:p>
      </dgm:t>
    </dgm:pt>
    <dgm:pt modelId="{C856AD1B-0BB4-40B6-A124-B481AC8F31DF}" type="parTrans" cxnId="{75E87978-F094-4FE9-B3A3-E4FE1054B1C5}">
      <dgm:prSet/>
      <dgm:spPr/>
      <dgm:t>
        <a:bodyPr/>
        <a:lstStyle/>
        <a:p>
          <a:pPr algn="just"/>
          <a:endParaRPr lang="en-US" b="1"/>
        </a:p>
      </dgm:t>
    </dgm:pt>
    <dgm:pt modelId="{5D0E0FCC-16C4-4347-A8B5-B8FAB56F0920}" type="sibTrans" cxnId="{75E87978-F094-4FE9-B3A3-E4FE1054B1C5}">
      <dgm:prSet/>
      <dgm:spPr/>
      <dgm:t>
        <a:bodyPr/>
        <a:lstStyle/>
        <a:p>
          <a:pPr algn="just"/>
          <a:endParaRPr lang="en-US" b="1"/>
        </a:p>
      </dgm:t>
    </dgm:pt>
    <dgm:pt modelId="{90749D4F-33A5-4F11-83B6-2271C22BDDA2}">
      <dgm:prSet/>
      <dgm:spPr/>
      <dgm:t>
        <a:bodyPr/>
        <a:lstStyle/>
        <a:p>
          <a:pPr algn="just"/>
          <a:r>
            <a:rPr lang="en-US" b="1" i="0" dirty="0" err="1"/>
            <a:t>Ini</a:t>
          </a:r>
          <a:r>
            <a:rPr lang="en-US" b="1" i="0" dirty="0"/>
            <a:t> </a:t>
          </a:r>
          <a:r>
            <a:rPr lang="en-US" b="1" i="0" dirty="0" err="1"/>
            <a:t>dapat</a:t>
          </a:r>
          <a:r>
            <a:rPr lang="en-US" b="1" i="0" dirty="0"/>
            <a:t> </a:t>
          </a:r>
          <a:r>
            <a:rPr lang="en-US" b="1" i="0" dirty="0" err="1"/>
            <a:t>termasuk</a:t>
          </a:r>
          <a:r>
            <a:rPr lang="en-US" b="1" i="0" dirty="0"/>
            <a:t> server, database, </a:t>
          </a:r>
          <a:r>
            <a:rPr lang="en-US" b="1" i="0" dirty="0" err="1"/>
            <a:t>layanan</a:t>
          </a:r>
          <a:r>
            <a:rPr lang="en-US" b="1" i="0" dirty="0"/>
            <a:t> web, dan </a:t>
          </a:r>
          <a:r>
            <a:rPr lang="en-US" b="1" i="0" dirty="0" err="1"/>
            <a:t>komponen</a:t>
          </a:r>
          <a:r>
            <a:rPr lang="en-US" b="1" i="0" dirty="0"/>
            <a:t> </a:t>
          </a:r>
          <a:r>
            <a:rPr lang="en-US" b="1" i="0" dirty="0" err="1"/>
            <a:t>lainnya</a:t>
          </a:r>
          <a:r>
            <a:rPr lang="en-US" b="1" i="0" dirty="0"/>
            <a:t> yang </a:t>
          </a:r>
          <a:r>
            <a:rPr lang="en-US" b="1" i="0" dirty="0" err="1"/>
            <a:t>diperlukan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realisasi</a:t>
          </a:r>
          <a:r>
            <a:rPr lang="en-US" b="1" i="0" dirty="0"/>
            <a:t> proses </a:t>
          </a:r>
          <a:r>
            <a:rPr lang="en-US" b="1" i="0" dirty="0" err="1"/>
            <a:t>bisnis</a:t>
          </a:r>
          <a:r>
            <a:rPr lang="en-US" b="1" i="0" dirty="0"/>
            <a:t>.</a:t>
          </a:r>
          <a:endParaRPr lang="en-US" b="1" dirty="0"/>
        </a:p>
      </dgm:t>
    </dgm:pt>
    <dgm:pt modelId="{6CEF6255-0526-494C-B3A1-5F1D3C395188}" type="parTrans" cxnId="{C4EC7686-E40F-4FC2-A762-03B17BF51CDF}">
      <dgm:prSet/>
      <dgm:spPr/>
      <dgm:t>
        <a:bodyPr/>
        <a:lstStyle/>
        <a:p>
          <a:pPr algn="just"/>
          <a:endParaRPr lang="en-US" b="1"/>
        </a:p>
      </dgm:t>
    </dgm:pt>
    <dgm:pt modelId="{4ABD7129-2BAA-4564-B636-FB15D3A82841}" type="sibTrans" cxnId="{C4EC7686-E40F-4FC2-A762-03B17BF51CDF}">
      <dgm:prSet/>
      <dgm:spPr/>
      <dgm:t>
        <a:bodyPr/>
        <a:lstStyle/>
        <a:p>
          <a:pPr algn="just"/>
          <a:endParaRPr lang="en-US" b="1"/>
        </a:p>
      </dgm:t>
    </dgm:pt>
    <dgm:pt modelId="{A3F2F880-1A69-4E01-97B9-FE26CA85A1C8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bagaimana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</a:t>
          </a:r>
          <a:r>
            <a:rPr lang="en-US" b="1" i="0" dirty="0" err="1"/>
            <a:t>berinteraksi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proses </a:t>
          </a:r>
          <a:r>
            <a:rPr lang="en-US" b="1" i="0" dirty="0" err="1"/>
            <a:t>bisnis</a:t>
          </a:r>
          <a:r>
            <a:rPr lang="en-US" b="1" i="0" dirty="0"/>
            <a:t> </a:t>
          </a:r>
          <a:r>
            <a:rPr lang="en-US" b="1" i="0" dirty="0" err="1"/>
            <a:t>lainnya</a:t>
          </a:r>
          <a:r>
            <a:rPr lang="en-US" b="1" i="0" dirty="0"/>
            <a:t>, </a:t>
          </a:r>
          <a:r>
            <a:rPr lang="en-US" b="1" i="0" dirty="0" err="1"/>
            <a:t>sistem</a:t>
          </a:r>
          <a:r>
            <a:rPr lang="en-US" b="1" i="0" dirty="0"/>
            <a:t> </a:t>
          </a:r>
          <a:r>
            <a:rPr lang="en-US" b="1" i="0" dirty="0" err="1"/>
            <a:t>eksternal</a:t>
          </a:r>
          <a:r>
            <a:rPr lang="en-US" b="1" i="0" dirty="0"/>
            <a:t>,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.</a:t>
          </a:r>
        </a:p>
      </dgm:t>
    </dgm:pt>
    <dgm:pt modelId="{BEFAB183-F577-46C5-A7A7-9B053F43B88E}" type="parTrans" cxnId="{00EA9E81-213A-4C67-BCA3-338551A20D2F}">
      <dgm:prSet/>
      <dgm:spPr/>
      <dgm:t>
        <a:bodyPr/>
        <a:lstStyle/>
        <a:p>
          <a:pPr algn="just"/>
          <a:endParaRPr lang="en-US" b="1"/>
        </a:p>
      </dgm:t>
    </dgm:pt>
    <dgm:pt modelId="{DF8B22D3-01BC-45C6-9E6B-0E9F82FF5562}" type="sibTrans" cxnId="{00EA9E81-213A-4C67-BCA3-338551A20D2F}">
      <dgm:prSet/>
      <dgm:spPr/>
      <dgm:t>
        <a:bodyPr/>
        <a:lstStyle/>
        <a:p>
          <a:pPr algn="just"/>
          <a:endParaRPr lang="en-US" b="1"/>
        </a:p>
      </dgm:t>
    </dgm:pt>
    <dgm:pt modelId="{5E62954B-9229-4F0E-8704-22FB4191BFB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Mencakup</a:t>
          </a:r>
          <a:r>
            <a:rPr lang="en-US" b="1" i="0" dirty="0"/>
            <a:t> </a:t>
          </a:r>
          <a:r>
            <a:rPr lang="en-US" b="1" i="0" dirty="0" err="1"/>
            <a:t>representasi</a:t>
          </a:r>
          <a:r>
            <a:rPr lang="en-US" b="1" i="0" dirty="0"/>
            <a:t> </a:t>
          </a:r>
          <a:r>
            <a:rPr lang="en-US" b="1" i="0" dirty="0" err="1"/>
            <a:t>dari</a:t>
          </a:r>
          <a:r>
            <a:rPr lang="en-US" b="1" i="0" dirty="0"/>
            <a:t> data yang </a:t>
          </a:r>
          <a:r>
            <a:rPr lang="en-US" b="1" i="0" dirty="0" err="1"/>
            <a:t>diperlukan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yang </a:t>
          </a:r>
          <a:r>
            <a:rPr lang="en-US" b="1" i="0" dirty="0" err="1"/>
            <a:t>dihasilkan</a:t>
          </a:r>
          <a:r>
            <a:rPr lang="en-US" b="1" i="0" dirty="0"/>
            <a:t> oleh proses </a:t>
          </a:r>
          <a:r>
            <a:rPr lang="en-US" b="1" i="0" dirty="0" err="1"/>
            <a:t>bisnis</a:t>
          </a:r>
          <a:r>
            <a:rPr lang="en-US" b="1" i="0" dirty="0"/>
            <a:t> dan </a:t>
          </a:r>
          <a:r>
            <a:rPr lang="en-US" b="1" i="0" dirty="0" err="1"/>
            <a:t>bagaimana</a:t>
          </a:r>
          <a:r>
            <a:rPr lang="en-US" b="1" i="0" dirty="0"/>
            <a:t> data </a:t>
          </a:r>
          <a:r>
            <a:rPr lang="en-US" b="1" i="0" dirty="0" err="1"/>
            <a:t>ini</a:t>
          </a:r>
          <a:r>
            <a:rPr lang="en-US" b="1" i="0" dirty="0"/>
            <a:t> </a:t>
          </a:r>
          <a:r>
            <a:rPr lang="en-US" b="1" i="0" dirty="0" err="1"/>
            <a:t>dikelola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.</a:t>
          </a:r>
        </a:p>
      </dgm:t>
    </dgm:pt>
    <dgm:pt modelId="{3AB7944F-D206-43C8-85C9-8F39C491C9BA}" type="parTrans" cxnId="{A00C49A3-1AAD-42D7-A71E-6AF58D9D2CD9}">
      <dgm:prSet/>
      <dgm:spPr/>
      <dgm:t>
        <a:bodyPr/>
        <a:lstStyle/>
        <a:p>
          <a:pPr algn="just"/>
          <a:endParaRPr lang="en-US" b="1"/>
        </a:p>
      </dgm:t>
    </dgm:pt>
    <dgm:pt modelId="{CCECE6F6-D4DD-40D8-B86A-F07D87901A94}" type="sibTrans" cxnId="{A00C49A3-1AAD-42D7-A71E-6AF58D9D2CD9}">
      <dgm:prSet/>
      <dgm:spPr/>
      <dgm:t>
        <a:bodyPr/>
        <a:lstStyle/>
        <a:p>
          <a:pPr algn="just"/>
          <a:endParaRPr lang="en-US" b="1"/>
        </a:p>
      </dgm:t>
    </dgm:pt>
    <dgm:pt modelId="{4CCD4F40-5B84-46C5-912D-EA33A6E1C1A7}" type="pres">
      <dgm:prSet presAssocID="{F58A705A-8DBA-4D53-9051-DF850B256823}" presName="linear" presStyleCnt="0">
        <dgm:presLayoutVars>
          <dgm:animLvl val="lvl"/>
          <dgm:resizeHandles val="exact"/>
        </dgm:presLayoutVars>
      </dgm:prSet>
      <dgm:spPr/>
    </dgm:pt>
    <dgm:pt modelId="{9C01F29F-83E8-49D2-903A-8E6AF07E32CD}" type="pres">
      <dgm:prSet presAssocID="{80D27B79-63FD-40FC-9160-755E6611799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0466D54-0C39-4ADF-A18A-F49C1AAEBBE1}" type="pres">
      <dgm:prSet presAssocID="{80D27B79-63FD-40FC-9160-755E6611799A}" presName="childText" presStyleLbl="revTx" presStyleIdx="0" presStyleCnt="3">
        <dgm:presLayoutVars>
          <dgm:bulletEnabled val="1"/>
        </dgm:presLayoutVars>
      </dgm:prSet>
      <dgm:spPr/>
    </dgm:pt>
    <dgm:pt modelId="{8351EC20-EB48-4413-82F8-5B5C7CF2EA23}" type="pres">
      <dgm:prSet presAssocID="{6AA6FE7B-AD53-47FC-9220-FC011D956E7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0FE3FD4-6B26-4126-A67F-181EEF3DB1AF}" type="pres">
      <dgm:prSet presAssocID="{6AA6FE7B-AD53-47FC-9220-FC011D956E79}" presName="childText" presStyleLbl="revTx" presStyleIdx="1" presStyleCnt="3">
        <dgm:presLayoutVars>
          <dgm:bulletEnabled val="1"/>
        </dgm:presLayoutVars>
      </dgm:prSet>
      <dgm:spPr/>
    </dgm:pt>
    <dgm:pt modelId="{ADD35C78-E7A4-4BDF-8E2B-92D7554542A8}" type="pres">
      <dgm:prSet presAssocID="{8C3E1B00-4A9C-4AF7-B1F5-F2638E7544E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DE5D2B0-74AC-4958-9655-4D91DC44C635}" type="pres">
      <dgm:prSet presAssocID="{8C3E1B00-4A9C-4AF7-B1F5-F2638E7544E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C43AD0E-CF4D-41CF-8FE5-7A41FB3AC10E}" type="presOf" srcId="{5E62954B-9229-4F0E-8704-22FB4191BFBF}" destId="{CDE5D2B0-74AC-4958-9655-4D91DC44C635}" srcOrd="0" destOrd="0" presId="urn:microsoft.com/office/officeart/2005/8/layout/vList2"/>
    <dgm:cxn modelId="{FE695C33-ACE2-4B5D-BC62-632AA4B930B5}" type="presOf" srcId="{6AA6FE7B-AD53-47FC-9220-FC011D956E79}" destId="{8351EC20-EB48-4413-82F8-5B5C7CF2EA23}" srcOrd="0" destOrd="0" presId="urn:microsoft.com/office/officeart/2005/8/layout/vList2"/>
    <dgm:cxn modelId="{75074F39-640F-409F-B5C4-A9424EE1783C}" srcId="{F58A705A-8DBA-4D53-9051-DF850B256823}" destId="{80D27B79-63FD-40FC-9160-755E6611799A}" srcOrd="0" destOrd="0" parTransId="{E6987BF5-3C3E-4463-832D-A23C837C9EE8}" sibTransId="{7FA4C2BB-F18A-41B8-85FE-D24509F5793E}"/>
    <dgm:cxn modelId="{7AF4865C-F285-410D-B2C7-1B78AB43448A}" type="presOf" srcId="{F58A705A-8DBA-4D53-9051-DF850B256823}" destId="{4CCD4F40-5B84-46C5-912D-EA33A6E1C1A7}" srcOrd="0" destOrd="0" presId="urn:microsoft.com/office/officeart/2005/8/layout/vList2"/>
    <dgm:cxn modelId="{75E87978-F094-4FE9-B3A3-E4FE1054B1C5}" srcId="{F58A705A-8DBA-4D53-9051-DF850B256823}" destId="{8C3E1B00-4A9C-4AF7-B1F5-F2638E7544E0}" srcOrd="2" destOrd="0" parTransId="{C856AD1B-0BB4-40B6-A124-B481AC8F31DF}" sibTransId="{5D0E0FCC-16C4-4347-A8B5-B8FAB56F0920}"/>
    <dgm:cxn modelId="{00EA9E81-213A-4C67-BCA3-338551A20D2F}" srcId="{6AA6FE7B-AD53-47FC-9220-FC011D956E79}" destId="{A3F2F880-1A69-4E01-97B9-FE26CA85A1C8}" srcOrd="0" destOrd="0" parTransId="{BEFAB183-F577-46C5-A7A7-9B053F43B88E}" sibTransId="{DF8B22D3-01BC-45C6-9E6B-0E9F82FF5562}"/>
    <dgm:cxn modelId="{457B3F82-43FD-4E51-B0D2-90F0FE175C93}" type="presOf" srcId="{90749D4F-33A5-4F11-83B6-2271C22BDDA2}" destId="{00466D54-0C39-4ADF-A18A-F49C1AAEBBE1}" srcOrd="0" destOrd="0" presId="urn:microsoft.com/office/officeart/2005/8/layout/vList2"/>
    <dgm:cxn modelId="{C4EC7686-E40F-4FC2-A762-03B17BF51CDF}" srcId="{80D27B79-63FD-40FC-9160-755E6611799A}" destId="{90749D4F-33A5-4F11-83B6-2271C22BDDA2}" srcOrd="0" destOrd="0" parTransId="{6CEF6255-0526-494C-B3A1-5F1D3C395188}" sibTransId="{4ABD7129-2BAA-4564-B636-FB15D3A82841}"/>
    <dgm:cxn modelId="{3DFA6D89-E203-4A20-AFCE-437C8D4B88F9}" type="presOf" srcId="{8C3E1B00-4A9C-4AF7-B1F5-F2638E7544E0}" destId="{ADD35C78-E7A4-4BDF-8E2B-92D7554542A8}" srcOrd="0" destOrd="0" presId="urn:microsoft.com/office/officeart/2005/8/layout/vList2"/>
    <dgm:cxn modelId="{0AF84A98-AF10-4F7A-8B1E-4A2BA514DBF3}" srcId="{F58A705A-8DBA-4D53-9051-DF850B256823}" destId="{6AA6FE7B-AD53-47FC-9220-FC011D956E79}" srcOrd="1" destOrd="0" parTransId="{CDF567E7-BC11-40E4-9122-E6F22CB3FE9A}" sibTransId="{3AC2D845-D8FD-423E-8144-CE9EDDED77B2}"/>
    <dgm:cxn modelId="{A00C49A3-1AAD-42D7-A71E-6AF58D9D2CD9}" srcId="{8C3E1B00-4A9C-4AF7-B1F5-F2638E7544E0}" destId="{5E62954B-9229-4F0E-8704-22FB4191BFBF}" srcOrd="0" destOrd="0" parTransId="{3AB7944F-D206-43C8-85C9-8F39C491C9BA}" sibTransId="{CCECE6F6-D4DD-40D8-B86A-F07D87901A94}"/>
    <dgm:cxn modelId="{7C8E61F2-9A06-42B2-BF83-F4D46192A45F}" type="presOf" srcId="{A3F2F880-1A69-4E01-97B9-FE26CA85A1C8}" destId="{00FE3FD4-6B26-4126-A67F-181EEF3DB1AF}" srcOrd="0" destOrd="0" presId="urn:microsoft.com/office/officeart/2005/8/layout/vList2"/>
    <dgm:cxn modelId="{9949FDF6-0E94-4F73-A0FC-A11D614821F2}" type="presOf" srcId="{80D27B79-63FD-40FC-9160-755E6611799A}" destId="{9C01F29F-83E8-49D2-903A-8E6AF07E32CD}" srcOrd="0" destOrd="0" presId="urn:microsoft.com/office/officeart/2005/8/layout/vList2"/>
    <dgm:cxn modelId="{AB5F3710-5C96-4A7E-9077-EC3C26A34F59}" type="presParOf" srcId="{4CCD4F40-5B84-46C5-912D-EA33A6E1C1A7}" destId="{9C01F29F-83E8-49D2-903A-8E6AF07E32CD}" srcOrd="0" destOrd="0" presId="urn:microsoft.com/office/officeart/2005/8/layout/vList2"/>
    <dgm:cxn modelId="{6D520921-EECD-4D1C-B7EF-8716FB059525}" type="presParOf" srcId="{4CCD4F40-5B84-46C5-912D-EA33A6E1C1A7}" destId="{00466D54-0C39-4ADF-A18A-F49C1AAEBBE1}" srcOrd="1" destOrd="0" presId="urn:microsoft.com/office/officeart/2005/8/layout/vList2"/>
    <dgm:cxn modelId="{F43FA477-FFF1-4A2F-A34B-F4B5A816F343}" type="presParOf" srcId="{4CCD4F40-5B84-46C5-912D-EA33A6E1C1A7}" destId="{8351EC20-EB48-4413-82F8-5B5C7CF2EA23}" srcOrd="2" destOrd="0" presId="urn:microsoft.com/office/officeart/2005/8/layout/vList2"/>
    <dgm:cxn modelId="{98774B07-91F6-4DD1-A53D-A856A34406FE}" type="presParOf" srcId="{4CCD4F40-5B84-46C5-912D-EA33A6E1C1A7}" destId="{00FE3FD4-6B26-4126-A67F-181EEF3DB1AF}" srcOrd="3" destOrd="0" presId="urn:microsoft.com/office/officeart/2005/8/layout/vList2"/>
    <dgm:cxn modelId="{C93AA474-27F9-4B04-9492-2CDC4C570A8D}" type="presParOf" srcId="{4CCD4F40-5B84-46C5-912D-EA33A6E1C1A7}" destId="{ADD35C78-E7A4-4BDF-8E2B-92D7554542A8}" srcOrd="4" destOrd="0" presId="urn:microsoft.com/office/officeart/2005/8/layout/vList2"/>
    <dgm:cxn modelId="{EDFE894B-6A4C-4B90-8C7A-79D9FEAE198E}" type="presParOf" srcId="{4CCD4F40-5B84-46C5-912D-EA33A6E1C1A7}" destId="{CDE5D2B0-74AC-4958-9655-4D91DC44C63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58A705A-8DBA-4D53-9051-DF850B2568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318F4A-89D7-459F-B6A9-E13BD8A9C8A8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/>
            <a:t>Integrasi </a:t>
          </a:r>
          <a:r>
            <a:rPr lang="en-US" b="1" i="0" dirty="0" err="1"/>
            <a:t>Bisnis</a:t>
          </a:r>
          <a:r>
            <a:rPr lang="en-US" b="1" i="0" dirty="0"/>
            <a:t> dan TI:</a:t>
          </a:r>
        </a:p>
      </dgm:t>
    </dgm:pt>
    <dgm:pt modelId="{AB2D5605-C074-49D9-BBED-D66E54B98057}" type="parTrans" cxnId="{2CC357FA-72E0-4D89-85BA-E80632A71C52}">
      <dgm:prSet/>
      <dgm:spPr/>
      <dgm:t>
        <a:bodyPr/>
        <a:lstStyle/>
        <a:p>
          <a:pPr algn="just"/>
          <a:endParaRPr lang="en-US" b="1"/>
        </a:p>
      </dgm:t>
    </dgm:pt>
    <dgm:pt modelId="{73170AC5-1986-4FF3-A03A-2CFBE3294B42}" type="sibTrans" cxnId="{2CC357FA-72E0-4D89-85BA-E80632A71C52}">
      <dgm:prSet/>
      <dgm:spPr/>
      <dgm:t>
        <a:bodyPr/>
        <a:lstStyle/>
        <a:p>
          <a:pPr algn="just"/>
          <a:endParaRPr lang="en-US" b="1"/>
        </a:p>
      </dgm:t>
    </dgm:pt>
    <dgm:pt modelId="{991A62DE-56AF-4C32-BC90-FBD9A8F2A336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Komunikasi</a:t>
          </a:r>
          <a:r>
            <a:rPr lang="en-US" b="1" i="0" dirty="0"/>
            <a:t>:</a:t>
          </a:r>
        </a:p>
      </dgm:t>
    </dgm:pt>
    <dgm:pt modelId="{5A2A2171-534D-4162-A311-8E229366E123}" type="parTrans" cxnId="{FA561581-5B1E-4D81-81E3-44A6535E8171}">
      <dgm:prSet/>
      <dgm:spPr/>
      <dgm:t>
        <a:bodyPr/>
        <a:lstStyle/>
        <a:p>
          <a:pPr algn="just"/>
          <a:endParaRPr lang="en-US" b="1"/>
        </a:p>
      </dgm:t>
    </dgm:pt>
    <dgm:pt modelId="{85F8FC16-AE9B-4D67-85C0-3A8C99DFFE2A}" type="sibTrans" cxnId="{FA561581-5B1E-4D81-81E3-44A6535E8171}">
      <dgm:prSet/>
      <dgm:spPr/>
      <dgm:t>
        <a:bodyPr/>
        <a:lstStyle/>
        <a:p>
          <a:pPr algn="just"/>
          <a:endParaRPr lang="en-US" b="1"/>
        </a:p>
      </dgm:t>
    </dgm:pt>
    <dgm:pt modelId="{165882FA-E92D-4B06-90C4-EF3A00F25F21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/>
            <a:t>Desain </a:t>
          </a:r>
          <a:r>
            <a:rPr lang="en-US" b="1" i="0" dirty="0" err="1"/>
            <a:t>Sistem</a:t>
          </a:r>
          <a:r>
            <a:rPr lang="en-US" b="1" i="0" dirty="0"/>
            <a:t>:</a:t>
          </a:r>
        </a:p>
      </dgm:t>
    </dgm:pt>
    <dgm:pt modelId="{DD9A770F-93E3-433D-9306-45075F99EB61}" type="parTrans" cxnId="{AC367240-C5FB-4AAD-A8DC-692CDE84D1BC}">
      <dgm:prSet/>
      <dgm:spPr/>
      <dgm:t>
        <a:bodyPr/>
        <a:lstStyle/>
        <a:p>
          <a:pPr algn="just"/>
          <a:endParaRPr lang="en-US" b="1"/>
        </a:p>
      </dgm:t>
    </dgm:pt>
    <dgm:pt modelId="{37F068CC-E702-469F-A867-FC5AE33037B6}" type="sibTrans" cxnId="{AC367240-C5FB-4AAD-A8DC-692CDE84D1BC}">
      <dgm:prSet/>
      <dgm:spPr/>
      <dgm:t>
        <a:bodyPr/>
        <a:lstStyle/>
        <a:p>
          <a:pPr algn="just"/>
          <a:endParaRPr lang="en-US" b="1"/>
        </a:p>
      </dgm:t>
    </dgm:pt>
    <dgm:pt modelId="{191467B5-D7AF-4EE7-B9CF-99A4495FF47B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Menyediakan</a:t>
          </a:r>
          <a:r>
            <a:rPr lang="en-US" b="1" i="0" dirty="0"/>
            <a:t> </a:t>
          </a:r>
          <a:r>
            <a:rPr lang="en-US" b="1" i="0" dirty="0" err="1"/>
            <a:t>gambaran</a:t>
          </a:r>
          <a:r>
            <a:rPr lang="en-US" b="1" i="0" dirty="0"/>
            <a:t> </a:t>
          </a:r>
          <a:r>
            <a:rPr lang="en-US" b="1" i="0" dirty="0" err="1"/>
            <a:t>jelas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bagaimana</a:t>
          </a:r>
          <a:r>
            <a:rPr lang="en-US" b="1" i="0" dirty="0"/>
            <a:t> </a:t>
          </a:r>
          <a:r>
            <a:rPr lang="en-US" b="1" i="0" dirty="0" err="1"/>
            <a:t>kebutuhan</a:t>
          </a:r>
          <a:r>
            <a:rPr lang="en-US" b="1" i="0" dirty="0"/>
            <a:t> </a:t>
          </a:r>
          <a:r>
            <a:rPr lang="en-US" b="1" i="0" dirty="0" err="1"/>
            <a:t>bisnis</a:t>
          </a:r>
          <a:r>
            <a:rPr lang="en-US" b="1" i="0" dirty="0"/>
            <a:t> </a:t>
          </a:r>
          <a:r>
            <a:rPr lang="en-US" b="1" i="0" dirty="0" err="1"/>
            <a:t>diintegrasikan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solusi</a:t>
          </a:r>
          <a:r>
            <a:rPr lang="en-US" b="1" i="0" dirty="0"/>
            <a:t> </a:t>
          </a:r>
          <a:r>
            <a:rPr lang="en-US" b="1" i="0" dirty="0" err="1"/>
            <a:t>teknologi</a:t>
          </a:r>
          <a:r>
            <a:rPr lang="en-US" b="1" i="0" dirty="0"/>
            <a:t>, </a:t>
          </a:r>
          <a:r>
            <a:rPr lang="en-US" b="1" i="0" dirty="0" err="1"/>
            <a:t>memastikan</a:t>
          </a:r>
          <a:r>
            <a:rPr lang="en-US" b="1" i="0" dirty="0"/>
            <a:t> </a:t>
          </a:r>
          <a:r>
            <a:rPr lang="en-US" b="1" i="0" dirty="0" err="1"/>
            <a:t>bahwa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IT </a:t>
          </a:r>
          <a:r>
            <a:rPr lang="en-US" b="1" i="0" dirty="0" err="1"/>
            <a:t>mendukung</a:t>
          </a:r>
          <a:r>
            <a:rPr lang="en-US" b="1" i="0" dirty="0"/>
            <a:t> </a:t>
          </a:r>
          <a:r>
            <a:rPr lang="en-US" b="1" i="0" dirty="0" err="1"/>
            <a:t>tujuan</a:t>
          </a:r>
          <a:r>
            <a:rPr lang="en-US" b="1" i="0" dirty="0"/>
            <a:t> </a:t>
          </a:r>
          <a:r>
            <a:rPr lang="en-US" b="1" i="0" dirty="0" err="1"/>
            <a:t>bisnis</a:t>
          </a:r>
          <a:r>
            <a:rPr lang="en-US" b="1" i="0" dirty="0"/>
            <a:t>.</a:t>
          </a:r>
        </a:p>
      </dgm:t>
    </dgm:pt>
    <dgm:pt modelId="{A383586E-ADBE-4764-AA1A-8F3CBAEC5A86}" type="parTrans" cxnId="{B017DC24-2493-47ED-996B-FED7AF1ED7AE}">
      <dgm:prSet/>
      <dgm:spPr/>
      <dgm:t>
        <a:bodyPr/>
        <a:lstStyle/>
        <a:p>
          <a:pPr algn="just"/>
          <a:endParaRPr lang="en-US" b="1"/>
        </a:p>
      </dgm:t>
    </dgm:pt>
    <dgm:pt modelId="{982C046E-DC40-4107-9932-F904D16F5086}" type="sibTrans" cxnId="{B017DC24-2493-47ED-996B-FED7AF1ED7AE}">
      <dgm:prSet/>
      <dgm:spPr/>
      <dgm:t>
        <a:bodyPr/>
        <a:lstStyle/>
        <a:p>
          <a:pPr algn="just"/>
          <a:endParaRPr lang="en-US" b="1"/>
        </a:p>
      </dgm:t>
    </dgm:pt>
    <dgm:pt modelId="{7AF1BB93-6C3B-4B8B-822F-91DB1D66B8D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Memfasilitasi</a:t>
          </a:r>
          <a:r>
            <a:rPr lang="en-US" b="1" i="0" dirty="0"/>
            <a:t> </a:t>
          </a:r>
          <a:r>
            <a:rPr lang="en-US" b="1" i="0" dirty="0" err="1"/>
            <a:t>komunikasi</a:t>
          </a:r>
          <a:r>
            <a:rPr lang="en-US" b="1" i="0" dirty="0"/>
            <a:t> yang </a:t>
          </a:r>
          <a:r>
            <a:rPr lang="en-US" b="1" i="0" dirty="0" err="1"/>
            <a:t>lebih</a:t>
          </a:r>
          <a:r>
            <a:rPr lang="en-US" b="1" i="0" dirty="0"/>
            <a:t> </a:t>
          </a:r>
          <a:r>
            <a:rPr lang="en-US" b="1" i="0" dirty="0" err="1"/>
            <a:t>baik</a:t>
          </a:r>
          <a:r>
            <a:rPr lang="en-US" b="1" i="0" dirty="0"/>
            <a:t> </a:t>
          </a:r>
          <a:r>
            <a:rPr lang="en-US" b="1" i="0" dirty="0" err="1"/>
            <a:t>antara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 </a:t>
          </a:r>
          <a:r>
            <a:rPr lang="en-US" b="1" i="0" dirty="0" err="1"/>
            <a:t>bisnis</a:t>
          </a:r>
          <a:r>
            <a:rPr lang="en-US" b="1" i="0" dirty="0"/>
            <a:t> dan </a:t>
          </a:r>
          <a:r>
            <a:rPr lang="en-US" b="1" i="0" dirty="0" err="1"/>
            <a:t>pengembang</a:t>
          </a:r>
          <a:r>
            <a:rPr lang="en-US" b="1" i="0" dirty="0"/>
            <a:t> TI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menyediakan</a:t>
          </a:r>
          <a:r>
            <a:rPr lang="en-US" b="1" i="0" dirty="0"/>
            <a:t> </a:t>
          </a:r>
          <a:r>
            <a:rPr lang="en-US" b="1" i="0" dirty="0" err="1"/>
            <a:t>pemahaman</a:t>
          </a:r>
          <a:r>
            <a:rPr lang="en-US" b="1" i="0" dirty="0"/>
            <a:t> </a:t>
          </a:r>
          <a:r>
            <a:rPr lang="en-US" b="1" i="0" dirty="0" err="1"/>
            <a:t>bersama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proses dan </a:t>
          </a:r>
          <a:r>
            <a:rPr lang="en-US" b="1" i="0" dirty="0" err="1"/>
            <a:t>sistem</a:t>
          </a:r>
          <a:r>
            <a:rPr lang="en-US" b="1" i="0" dirty="0"/>
            <a:t>.</a:t>
          </a:r>
        </a:p>
      </dgm:t>
    </dgm:pt>
    <dgm:pt modelId="{E9043DB4-DCC1-4674-8E58-37C8AF87DBEC}" type="parTrans" cxnId="{C7A04E97-E6DC-4603-9DFB-EA96FD70B35A}">
      <dgm:prSet/>
      <dgm:spPr/>
      <dgm:t>
        <a:bodyPr/>
        <a:lstStyle/>
        <a:p>
          <a:pPr algn="just"/>
          <a:endParaRPr lang="en-US" b="1"/>
        </a:p>
      </dgm:t>
    </dgm:pt>
    <dgm:pt modelId="{B91AF076-0044-4331-A5AE-94A0E7728501}" type="sibTrans" cxnId="{C7A04E97-E6DC-4603-9DFB-EA96FD70B35A}">
      <dgm:prSet/>
      <dgm:spPr/>
      <dgm:t>
        <a:bodyPr/>
        <a:lstStyle/>
        <a:p>
          <a:pPr algn="just"/>
          <a:endParaRPr lang="en-US" b="1"/>
        </a:p>
      </dgm:t>
    </dgm:pt>
    <dgm:pt modelId="{727DEEBC-4682-44A9-9DF9-D1BBBC879C73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/>
            <a:t>Menyajikan </a:t>
          </a:r>
          <a:r>
            <a:rPr lang="en-US" b="1" i="0" dirty="0" err="1"/>
            <a:t>kerangka</a:t>
          </a:r>
          <a:r>
            <a:rPr lang="en-US" b="1" i="0" dirty="0"/>
            <a:t> </a:t>
          </a:r>
          <a:r>
            <a:rPr lang="en-US" b="1" i="0" dirty="0" err="1"/>
            <a:t>kerja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desain</a:t>
          </a:r>
          <a:r>
            <a:rPr lang="en-US" b="1" i="0" dirty="0"/>
            <a:t> dan </a:t>
          </a:r>
          <a:r>
            <a:rPr lang="en-US" b="1" i="0" dirty="0" err="1"/>
            <a:t>pengembangan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akan</a:t>
          </a:r>
          <a:r>
            <a:rPr lang="en-US" b="1" i="0" dirty="0"/>
            <a:t> </a:t>
          </a:r>
          <a:r>
            <a:rPr lang="en-US" b="1" i="0" dirty="0" err="1"/>
            <a:t>memenuhi</a:t>
          </a:r>
          <a:r>
            <a:rPr lang="en-US" b="1" i="0" dirty="0"/>
            <a:t> </a:t>
          </a:r>
          <a:r>
            <a:rPr lang="en-US" b="1" i="0" dirty="0" err="1"/>
            <a:t>persyaratan</a:t>
          </a:r>
          <a:r>
            <a:rPr lang="en-US" b="1" i="0" dirty="0"/>
            <a:t> proses </a:t>
          </a:r>
          <a:r>
            <a:rPr lang="en-US" b="1" i="0" dirty="0" err="1"/>
            <a:t>bisnis</a:t>
          </a:r>
          <a:r>
            <a:rPr lang="en-US" b="1" i="0" dirty="0"/>
            <a:t>.</a:t>
          </a:r>
        </a:p>
      </dgm:t>
    </dgm:pt>
    <dgm:pt modelId="{C1212323-62E9-4579-BF02-6CE48D266C3F}" type="parTrans" cxnId="{A44B6931-DE2E-48B6-A11C-CB46A9D66CBB}">
      <dgm:prSet/>
      <dgm:spPr/>
      <dgm:t>
        <a:bodyPr/>
        <a:lstStyle/>
        <a:p>
          <a:pPr algn="just"/>
          <a:endParaRPr lang="en-US" b="1"/>
        </a:p>
      </dgm:t>
    </dgm:pt>
    <dgm:pt modelId="{3F38A55D-F2FA-49B6-B5FE-82F2FD9798C0}" type="sibTrans" cxnId="{A44B6931-DE2E-48B6-A11C-CB46A9D66CBB}">
      <dgm:prSet/>
      <dgm:spPr/>
      <dgm:t>
        <a:bodyPr/>
        <a:lstStyle/>
        <a:p>
          <a:pPr algn="just"/>
          <a:endParaRPr lang="en-US" b="1"/>
        </a:p>
      </dgm:t>
    </dgm:pt>
    <dgm:pt modelId="{4CCD4F40-5B84-46C5-912D-EA33A6E1C1A7}" type="pres">
      <dgm:prSet presAssocID="{F58A705A-8DBA-4D53-9051-DF850B256823}" presName="linear" presStyleCnt="0">
        <dgm:presLayoutVars>
          <dgm:animLvl val="lvl"/>
          <dgm:resizeHandles val="exact"/>
        </dgm:presLayoutVars>
      </dgm:prSet>
      <dgm:spPr/>
    </dgm:pt>
    <dgm:pt modelId="{C545EC88-D1F0-4E5D-8827-013EF900F383}" type="pres">
      <dgm:prSet presAssocID="{E8318F4A-89D7-459F-B6A9-E13BD8A9C8A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CA1F7FC-084E-4886-94C9-C54AF420BE1A}" type="pres">
      <dgm:prSet presAssocID="{E8318F4A-89D7-459F-B6A9-E13BD8A9C8A8}" presName="childText" presStyleLbl="revTx" presStyleIdx="0" presStyleCnt="3">
        <dgm:presLayoutVars>
          <dgm:bulletEnabled val="1"/>
        </dgm:presLayoutVars>
      </dgm:prSet>
      <dgm:spPr/>
    </dgm:pt>
    <dgm:pt modelId="{0C091693-F24D-4024-8F2F-5483509230F0}" type="pres">
      <dgm:prSet presAssocID="{991A62DE-56AF-4C32-BC90-FBD9A8F2A33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776249-222A-4871-BD62-DA2A78512F1F}" type="pres">
      <dgm:prSet presAssocID="{991A62DE-56AF-4C32-BC90-FBD9A8F2A336}" presName="childText" presStyleLbl="revTx" presStyleIdx="1" presStyleCnt="3">
        <dgm:presLayoutVars>
          <dgm:bulletEnabled val="1"/>
        </dgm:presLayoutVars>
      </dgm:prSet>
      <dgm:spPr/>
    </dgm:pt>
    <dgm:pt modelId="{ECFAB096-22CC-4846-8832-DCB556E53FB1}" type="pres">
      <dgm:prSet presAssocID="{165882FA-E92D-4B06-90C4-EF3A00F25F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EAAA710-F013-4D69-B77B-EC68C6CD44F0}" type="pres">
      <dgm:prSet presAssocID="{165882FA-E92D-4B06-90C4-EF3A00F25F2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017DC24-2493-47ED-996B-FED7AF1ED7AE}" srcId="{E8318F4A-89D7-459F-B6A9-E13BD8A9C8A8}" destId="{191467B5-D7AF-4EE7-B9CF-99A4495FF47B}" srcOrd="0" destOrd="0" parTransId="{A383586E-ADBE-4764-AA1A-8F3CBAEC5A86}" sibTransId="{982C046E-DC40-4107-9932-F904D16F5086}"/>
    <dgm:cxn modelId="{A44B6931-DE2E-48B6-A11C-CB46A9D66CBB}" srcId="{165882FA-E92D-4B06-90C4-EF3A00F25F21}" destId="{727DEEBC-4682-44A9-9DF9-D1BBBC879C73}" srcOrd="0" destOrd="0" parTransId="{C1212323-62E9-4579-BF02-6CE48D266C3F}" sibTransId="{3F38A55D-F2FA-49B6-B5FE-82F2FD9798C0}"/>
    <dgm:cxn modelId="{AC367240-C5FB-4AAD-A8DC-692CDE84D1BC}" srcId="{F58A705A-8DBA-4D53-9051-DF850B256823}" destId="{165882FA-E92D-4B06-90C4-EF3A00F25F21}" srcOrd="2" destOrd="0" parTransId="{DD9A770F-93E3-433D-9306-45075F99EB61}" sibTransId="{37F068CC-E702-469F-A867-FC5AE33037B6}"/>
    <dgm:cxn modelId="{7AF4865C-F285-410D-B2C7-1B78AB43448A}" type="presOf" srcId="{F58A705A-8DBA-4D53-9051-DF850B256823}" destId="{4CCD4F40-5B84-46C5-912D-EA33A6E1C1A7}" srcOrd="0" destOrd="0" presId="urn:microsoft.com/office/officeart/2005/8/layout/vList2"/>
    <dgm:cxn modelId="{FA561581-5B1E-4D81-81E3-44A6535E8171}" srcId="{F58A705A-8DBA-4D53-9051-DF850B256823}" destId="{991A62DE-56AF-4C32-BC90-FBD9A8F2A336}" srcOrd="1" destOrd="0" parTransId="{5A2A2171-534D-4162-A311-8E229366E123}" sibTransId="{85F8FC16-AE9B-4D67-85C0-3A8C99DFFE2A}"/>
    <dgm:cxn modelId="{25B88A81-55E0-4ED5-BD92-04092B2FB2CE}" type="presOf" srcId="{991A62DE-56AF-4C32-BC90-FBD9A8F2A336}" destId="{0C091693-F24D-4024-8F2F-5483509230F0}" srcOrd="0" destOrd="0" presId="urn:microsoft.com/office/officeart/2005/8/layout/vList2"/>
    <dgm:cxn modelId="{C10D9482-717A-4262-B184-A5D31F2BA9CB}" type="presOf" srcId="{191467B5-D7AF-4EE7-B9CF-99A4495FF47B}" destId="{3CA1F7FC-084E-4886-94C9-C54AF420BE1A}" srcOrd="0" destOrd="0" presId="urn:microsoft.com/office/officeart/2005/8/layout/vList2"/>
    <dgm:cxn modelId="{C7A04E97-E6DC-4603-9DFB-EA96FD70B35A}" srcId="{991A62DE-56AF-4C32-BC90-FBD9A8F2A336}" destId="{7AF1BB93-6C3B-4B8B-822F-91DB1D66B8DF}" srcOrd="0" destOrd="0" parTransId="{E9043DB4-DCC1-4674-8E58-37C8AF87DBEC}" sibTransId="{B91AF076-0044-4331-A5AE-94A0E7728501}"/>
    <dgm:cxn modelId="{BD8D71AC-A833-45FF-A37A-AF7946925585}" type="presOf" srcId="{165882FA-E92D-4B06-90C4-EF3A00F25F21}" destId="{ECFAB096-22CC-4846-8832-DCB556E53FB1}" srcOrd="0" destOrd="0" presId="urn:microsoft.com/office/officeart/2005/8/layout/vList2"/>
    <dgm:cxn modelId="{DCE6EDD1-F588-45AC-9AF0-E366DBB9F197}" type="presOf" srcId="{E8318F4A-89D7-459F-B6A9-E13BD8A9C8A8}" destId="{C545EC88-D1F0-4E5D-8827-013EF900F383}" srcOrd="0" destOrd="0" presId="urn:microsoft.com/office/officeart/2005/8/layout/vList2"/>
    <dgm:cxn modelId="{64DBCDEB-0E1D-43D0-8526-795CE7194FB3}" type="presOf" srcId="{727DEEBC-4682-44A9-9DF9-D1BBBC879C73}" destId="{BEAAA710-F013-4D69-B77B-EC68C6CD44F0}" srcOrd="0" destOrd="0" presId="urn:microsoft.com/office/officeart/2005/8/layout/vList2"/>
    <dgm:cxn modelId="{663FA3F4-68FA-467A-A5C5-15E092AF3DF1}" type="presOf" srcId="{7AF1BB93-6C3B-4B8B-822F-91DB1D66B8DF}" destId="{21776249-222A-4871-BD62-DA2A78512F1F}" srcOrd="0" destOrd="0" presId="urn:microsoft.com/office/officeart/2005/8/layout/vList2"/>
    <dgm:cxn modelId="{2CC357FA-72E0-4D89-85BA-E80632A71C52}" srcId="{F58A705A-8DBA-4D53-9051-DF850B256823}" destId="{E8318F4A-89D7-459F-B6A9-E13BD8A9C8A8}" srcOrd="0" destOrd="0" parTransId="{AB2D5605-C074-49D9-BBED-D66E54B98057}" sibTransId="{73170AC5-1986-4FF3-A03A-2CFBE3294B42}"/>
    <dgm:cxn modelId="{EDB783E1-4400-4EA8-B17E-B089D8F88782}" type="presParOf" srcId="{4CCD4F40-5B84-46C5-912D-EA33A6E1C1A7}" destId="{C545EC88-D1F0-4E5D-8827-013EF900F383}" srcOrd="0" destOrd="0" presId="urn:microsoft.com/office/officeart/2005/8/layout/vList2"/>
    <dgm:cxn modelId="{87F3CDD3-EF95-478B-B514-5CCE4074896B}" type="presParOf" srcId="{4CCD4F40-5B84-46C5-912D-EA33A6E1C1A7}" destId="{3CA1F7FC-084E-4886-94C9-C54AF420BE1A}" srcOrd="1" destOrd="0" presId="urn:microsoft.com/office/officeart/2005/8/layout/vList2"/>
    <dgm:cxn modelId="{7F958600-EC46-4717-B05F-33792442134D}" type="presParOf" srcId="{4CCD4F40-5B84-46C5-912D-EA33A6E1C1A7}" destId="{0C091693-F24D-4024-8F2F-5483509230F0}" srcOrd="2" destOrd="0" presId="urn:microsoft.com/office/officeart/2005/8/layout/vList2"/>
    <dgm:cxn modelId="{564DBF28-3364-4FE3-A637-EE2CE089B175}" type="presParOf" srcId="{4CCD4F40-5B84-46C5-912D-EA33A6E1C1A7}" destId="{21776249-222A-4871-BD62-DA2A78512F1F}" srcOrd="3" destOrd="0" presId="urn:microsoft.com/office/officeart/2005/8/layout/vList2"/>
    <dgm:cxn modelId="{68DD6951-121C-4574-B407-1828F71FE2E4}" type="presParOf" srcId="{4CCD4F40-5B84-46C5-912D-EA33A6E1C1A7}" destId="{ECFAB096-22CC-4846-8832-DCB556E53FB1}" srcOrd="4" destOrd="0" presId="urn:microsoft.com/office/officeart/2005/8/layout/vList2"/>
    <dgm:cxn modelId="{46FEE0AE-6555-4A9F-8C6B-DA1694E7E1A3}" type="presParOf" srcId="{4CCD4F40-5B84-46C5-912D-EA33A6E1C1A7}" destId="{BEAAA710-F013-4D69-B77B-EC68C6CD44F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58A705A-8DBA-4D53-9051-DF850B2568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92E0B6-968E-457C-9C4C-6EA177F618C1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Analisis</a:t>
          </a:r>
          <a:r>
            <a:rPr lang="en-US" b="1" i="0" dirty="0"/>
            <a:t> Gap:</a:t>
          </a:r>
        </a:p>
      </dgm:t>
    </dgm:pt>
    <dgm:pt modelId="{DA822373-2537-4B3A-ACBA-85974BD6C00D}" type="parTrans" cxnId="{7C39657B-27E4-40DB-8BB5-C4DFF950887D}">
      <dgm:prSet/>
      <dgm:spPr/>
      <dgm:t>
        <a:bodyPr/>
        <a:lstStyle/>
        <a:p>
          <a:pPr algn="just"/>
          <a:endParaRPr lang="en-US" b="1"/>
        </a:p>
      </dgm:t>
    </dgm:pt>
    <dgm:pt modelId="{80444BF1-A37B-464F-B8D2-0A7B0610FBE2}" type="sibTrans" cxnId="{7C39657B-27E4-40DB-8BB5-C4DFF950887D}">
      <dgm:prSet/>
      <dgm:spPr/>
      <dgm:t>
        <a:bodyPr/>
        <a:lstStyle/>
        <a:p>
          <a:pPr algn="just"/>
          <a:endParaRPr lang="en-US" b="1"/>
        </a:p>
      </dgm:t>
    </dgm:pt>
    <dgm:pt modelId="{5D409BAE-DC6F-4934-BDC5-3D4D5556DF64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Dokumentasi</a:t>
          </a:r>
          <a:r>
            <a:rPr lang="en-US" b="1" i="0" dirty="0"/>
            <a:t>:</a:t>
          </a:r>
        </a:p>
      </dgm:t>
    </dgm:pt>
    <dgm:pt modelId="{BC79719E-8396-47BC-806C-1A6EDCA70260}" type="parTrans" cxnId="{71AA9DD5-9B3B-4AFC-BF25-30D9EE04D506}">
      <dgm:prSet/>
      <dgm:spPr/>
      <dgm:t>
        <a:bodyPr/>
        <a:lstStyle/>
        <a:p>
          <a:pPr algn="just"/>
          <a:endParaRPr lang="en-US" b="1"/>
        </a:p>
      </dgm:t>
    </dgm:pt>
    <dgm:pt modelId="{4B5D1535-10A0-4031-81C0-662E0A857FE6}" type="sibTrans" cxnId="{71AA9DD5-9B3B-4AFC-BF25-30D9EE04D506}">
      <dgm:prSet/>
      <dgm:spPr/>
      <dgm:t>
        <a:bodyPr/>
        <a:lstStyle/>
        <a:p>
          <a:pPr algn="just"/>
          <a:endParaRPr lang="en-US" b="1"/>
        </a:p>
      </dgm:t>
    </dgm:pt>
    <dgm:pt modelId="{2A1430A4-F5D6-44A4-99D6-6CF0E6236DAA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Membantu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identifikasi</a:t>
          </a:r>
          <a:r>
            <a:rPr lang="en-US" b="1" i="0" dirty="0"/>
            <a:t> </a:t>
          </a:r>
          <a:r>
            <a:rPr lang="en-US" b="1" i="0" dirty="0" err="1"/>
            <a:t>celah</a:t>
          </a:r>
          <a:r>
            <a:rPr lang="en-US" b="1" i="0" dirty="0"/>
            <a:t> </a:t>
          </a:r>
          <a:r>
            <a:rPr lang="en-US" b="1" i="0" dirty="0" err="1"/>
            <a:t>antara</a:t>
          </a:r>
          <a:r>
            <a:rPr lang="en-US" b="1" i="0" dirty="0"/>
            <a:t> </a:t>
          </a:r>
          <a:r>
            <a:rPr lang="en-US" b="1" i="0" dirty="0" err="1"/>
            <a:t>kebutuhan</a:t>
          </a:r>
          <a:r>
            <a:rPr lang="en-US" b="1" i="0" dirty="0"/>
            <a:t> proses </a:t>
          </a:r>
          <a:r>
            <a:rPr lang="en-US" b="1" i="0" dirty="0" err="1"/>
            <a:t>bisnis</a:t>
          </a:r>
          <a:r>
            <a:rPr lang="en-US" b="1" i="0" dirty="0"/>
            <a:t> dan </a:t>
          </a:r>
          <a:r>
            <a:rPr lang="en-US" b="1" i="0" dirty="0" err="1"/>
            <a:t>kapabilitas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ada</a:t>
          </a:r>
          <a:r>
            <a:rPr lang="en-US" b="1" i="0" dirty="0"/>
            <a:t>, </a:t>
          </a:r>
          <a:r>
            <a:rPr lang="en-US" b="1" i="0" dirty="0" err="1"/>
            <a:t>membimbing</a:t>
          </a:r>
          <a:r>
            <a:rPr lang="en-US" b="1" i="0" dirty="0"/>
            <a:t> </a:t>
          </a:r>
          <a:r>
            <a:rPr lang="en-US" b="1" i="0" dirty="0" err="1"/>
            <a:t>perencanaan</a:t>
          </a:r>
          <a:r>
            <a:rPr lang="en-US" b="1" i="0" dirty="0"/>
            <a:t> </a:t>
          </a:r>
          <a:r>
            <a:rPr lang="en-US" b="1" i="0" dirty="0" err="1"/>
            <a:t>peningkatan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.</a:t>
          </a:r>
        </a:p>
      </dgm:t>
    </dgm:pt>
    <dgm:pt modelId="{0F3721DE-718D-49DD-B795-8E2B67169279}" type="parTrans" cxnId="{C905915C-3F78-447D-B8AA-C99897202B79}">
      <dgm:prSet/>
      <dgm:spPr/>
      <dgm:t>
        <a:bodyPr/>
        <a:lstStyle/>
        <a:p>
          <a:pPr algn="just"/>
          <a:endParaRPr lang="en-US" b="1"/>
        </a:p>
      </dgm:t>
    </dgm:pt>
    <dgm:pt modelId="{A82A40B9-CB00-41C7-B664-BD86756D1B6E}" type="sibTrans" cxnId="{C905915C-3F78-447D-B8AA-C99897202B79}">
      <dgm:prSet/>
      <dgm:spPr/>
      <dgm:t>
        <a:bodyPr/>
        <a:lstStyle/>
        <a:p>
          <a:pPr algn="just"/>
          <a:endParaRPr lang="en-US" b="1"/>
        </a:p>
      </dgm:t>
    </dgm:pt>
    <dgm:pt modelId="{4F31311A-1F97-4A07-959A-56C4755E2661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/>
            <a:t>Memberikan </a:t>
          </a:r>
          <a:r>
            <a:rPr lang="en-US" b="1" i="0" dirty="0" err="1"/>
            <a:t>dokumentasi</a:t>
          </a:r>
          <a:r>
            <a:rPr lang="en-US" b="1" i="0" dirty="0"/>
            <a:t> </a:t>
          </a:r>
          <a:r>
            <a:rPr lang="en-US" b="1" i="0" dirty="0" err="1"/>
            <a:t>rinci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realisasi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mendukung</a:t>
          </a:r>
          <a:r>
            <a:rPr lang="en-US" b="1" i="0" dirty="0"/>
            <a:t> proses </a:t>
          </a:r>
          <a:r>
            <a:rPr lang="en-US" b="1" i="0" dirty="0" err="1"/>
            <a:t>bisnis</a:t>
          </a:r>
          <a:r>
            <a:rPr lang="en-US" b="1" i="0" dirty="0"/>
            <a:t>, yang </a:t>
          </a:r>
          <a:r>
            <a:rPr lang="en-US" b="1" i="0" dirty="0" err="1"/>
            <a:t>berguna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pelatihan</a:t>
          </a:r>
          <a:r>
            <a:rPr lang="en-US" b="1" i="0" dirty="0"/>
            <a:t>, </a:t>
          </a:r>
          <a:r>
            <a:rPr lang="en-US" b="1" i="0" dirty="0" err="1"/>
            <a:t>dukungan</a:t>
          </a:r>
          <a:r>
            <a:rPr lang="en-US" b="1" i="0" dirty="0"/>
            <a:t>, dan </a:t>
          </a:r>
          <a:r>
            <a:rPr lang="en-US" b="1" i="0" dirty="0" err="1"/>
            <a:t>manajemen</a:t>
          </a:r>
          <a:r>
            <a:rPr lang="en-US" b="1" i="0" dirty="0"/>
            <a:t> </a:t>
          </a:r>
          <a:r>
            <a:rPr lang="en-US" b="1" i="0" dirty="0" err="1"/>
            <a:t>perubahan</a:t>
          </a:r>
          <a:r>
            <a:rPr lang="en-US" b="1" i="0" dirty="0"/>
            <a:t>.</a:t>
          </a:r>
        </a:p>
      </dgm:t>
    </dgm:pt>
    <dgm:pt modelId="{472673FA-4289-4488-A8AB-045783BCC8BF}" type="parTrans" cxnId="{CFE4DD3F-C026-4303-8B88-FA371092BFAA}">
      <dgm:prSet/>
      <dgm:spPr/>
      <dgm:t>
        <a:bodyPr/>
        <a:lstStyle/>
        <a:p>
          <a:pPr algn="just"/>
          <a:endParaRPr lang="en-US" b="1"/>
        </a:p>
      </dgm:t>
    </dgm:pt>
    <dgm:pt modelId="{7B6AF4B4-5305-4241-9839-A4F7CCFCA60F}" type="sibTrans" cxnId="{CFE4DD3F-C026-4303-8B88-FA371092BFAA}">
      <dgm:prSet/>
      <dgm:spPr/>
      <dgm:t>
        <a:bodyPr/>
        <a:lstStyle/>
        <a:p>
          <a:pPr algn="just"/>
          <a:endParaRPr lang="en-US" b="1"/>
        </a:p>
      </dgm:t>
    </dgm:pt>
    <dgm:pt modelId="{4CCD4F40-5B84-46C5-912D-EA33A6E1C1A7}" type="pres">
      <dgm:prSet presAssocID="{F58A705A-8DBA-4D53-9051-DF850B256823}" presName="linear" presStyleCnt="0">
        <dgm:presLayoutVars>
          <dgm:animLvl val="lvl"/>
          <dgm:resizeHandles val="exact"/>
        </dgm:presLayoutVars>
      </dgm:prSet>
      <dgm:spPr/>
    </dgm:pt>
    <dgm:pt modelId="{AFDF603F-1C4C-452E-9523-FC687D848D37}" type="pres">
      <dgm:prSet presAssocID="{C192E0B6-968E-457C-9C4C-6EA177F618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BCF6CC-11F4-4AA3-9EB0-BAA690825F61}" type="pres">
      <dgm:prSet presAssocID="{C192E0B6-968E-457C-9C4C-6EA177F618C1}" presName="childText" presStyleLbl="revTx" presStyleIdx="0" presStyleCnt="2">
        <dgm:presLayoutVars>
          <dgm:bulletEnabled val="1"/>
        </dgm:presLayoutVars>
      </dgm:prSet>
      <dgm:spPr/>
    </dgm:pt>
    <dgm:pt modelId="{66BF0B2E-A8F8-4E1D-8006-7686FDF5E02C}" type="pres">
      <dgm:prSet presAssocID="{5D409BAE-DC6F-4934-BDC5-3D4D5556DF6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9A6F255-92BE-4FCE-943B-054228A9598A}" type="pres">
      <dgm:prSet presAssocID="{5D409BAE-DC6F-4934-BDC5-3D4D5556DF6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3155635-29DE-4680-97C4-AD64E329CF67}" type="presOf" srcId="{C192E0B6-968E-457C-9C4C-6EA177F618C1}" destId="{AFDF603F-1C4C-452E-9523-FC687D848D37}" srcOrd="0" destOrd="0" presId="urn:microsoft.com/office/officeart/2005/8/layout/vList2"/>
    <dgm:cxn modelId="{CFE4DD3F-C026-4303-8B88-FA371092BFAA}" srcId="{5D409BAE-DC6F-4934-BDC5-3D4D5556DF64}" destId="{4F31311A-1F97-4A07-959A-56C4755E2661}" srcOrd="0" destOrd="0" parTransId="{472673FA-4289-4488-A8AB-045783BCC8BF}" sibTransId="{7B6AF4B4-5305-4241-9839-A4F7CCFCA60F}"/>
    <dgm:cxn modelId="{7AF4865C-F285-410D-B2C7-1B78AB43448A}" type="presOf" srcId="{F58A705A-8DBA-4D53-9051-DF850B256823}" destId="{4CCD4F40-5B84-46C5-912D-EA33A6E1C1A7}" srcOrd="0" destOrd="0" presId="urn:microsoft.com/office/officeart/2005/8/layout/vList2"/>
    <dgm:cxn modelId="{C905915C-3F78-447D-B8AA-C99897202B79}" srcId="{C192E0B6-968E-457C-9C4C-6EA177F618C1}" destId="{2A1430A4-F5D6-44A4-99D6-6CF0E6236DAA}" srcOrd="0" destOrd="0" parTransId="{0F3721DE-718D-49DD-B795-8E2B67169279}" sibTransId="{A82A40B9-CB00-41C7-B664-BD86756D1B6E}"/>
    <dgm:cxn modelId="{D710D657-A08F-40A4-99C7-112B627DF1E5}" type="presOf" srcId="{4F31311A-1F97-4A07-959A-56C4755E2661}" destId="{59A6F255-92BE-4FCE-943B-054228A9598A}" srcOrd="0" destOrd="0" presId="urn:microsoft.com/office/officeart/2005/8/layout/vList2"/>
    <dgm:cxn modelId="{7C39657B-27E4-40DB-8BB5-C4DFF950887D}" srcId="{F58A705A-8DBA-4D53-9051-DF850B256823}" destId="{C192E0B6-968E-457C-9C4C-6EA177F618C1}" srcOrd="0" destOrd="0" parTransId="{DA822373-2537-4B3A-ACBA-85974BD6C00D}" sibTransId="{80444BF1-A37B-464F-B8D2-0A7B0610FBE2}"/>
    <dgm:cxn modelId="{8004DCC4-8B79-430C-9F50-45E6CDADB1FA}" type="presOf" srcId="{2A1430A4-F5D6-44A4-99D6-6CF0E6236DAA}" destId="{F1BCF6CC-11F4-4AA3-9EB0-BAA690825F61}" srcOrd="0" destOrd="0" presId="urn:microsoft.com/office/officeart/2005/8/layout/vList2"/>
    <dgm:cxn modelId="{71AA9DD5-9B3B-4AFC-BF25-30D9EE04D506}" srcId="{F58A705A-8DBA-4D53-9051-DF850B256823}" destId="{5D409BAE-DC6F-4934-BDC5-3D4D5556DF64}" srcOrd="1" destOrd="0" parTransId="{BC79719E-8396-47BC-806C-1A6EDCA70260}" sibTransId="{4B5D1535-10A0-4031-81C0-662E0A857FE6}"/>
    <dgm:cxn modelId="{48CADEEC-BAC2-4E35-AFB0-28A7FBAD9821}" type="presOf" srcId="{5D409BAE-DC6F-4934-BDC5-3D4D5556DF64}" destId="{66BF0B2E-A8F8-4E1D-8006-7686FDF5E02C}" srcOrd="0" destOrd="0" presId="urn:microsoft.com/office/officeart/2005/8/layout/vList2"/>
    <dgm:cxn modelId="{E4B71AC2-4036-4632-B805-6D195EABD11E}" type="presParOf" srcId="{4CCD4F40-5B84-46C5-912D-EA33A6E1C1A7}" destId="{AFDF603F-1C4C-452E-9523-FC687D848D37}" srcOrd="0" destOrd="0" presId="urn:microsoft.com/office/officeart/2005/8/layout/vList2"/>
    <dgm:cxn modelId="{3C0E409E-8E42-4F67-81B5-97B826180277}" type="presParOf" srcId="{4CCD4F40-5B84-46C5-912D-EA33A6E1C1A7}" destId="{F1BCF6CC-11F4-4AA3-9EB0-BAA690825F61}" srcOrd="1" destOrd="0" presId="urn:microsoft.com/office/officeart/2005/8/layout/vList2"/>
    <dgm:cxn modelId="{14B0AD5C-89A1-4087-96DD-2F20E7FA333E}" type="presParOf" srcId="{4CCD4F40-5B84-46C5-912D-EA33A6E1C1A7}" destId="{66BF0B2E-A8F8-4E1D-8006-7686FDF5E02C}" srcOrd="2" destOrd="0" presId="urn:microsoft.com/office/officeart/2005/8/layout/vList2"/>
    <dgm:cxn modelId="{DD6721CA-48B3-424B-8DCF-B875D1F6882A}" type="presParOf" srcId="{4CCD4F40-5B84-46C5-912D-EA33A6E1C1A7}" destId="{59A6F255-92BE-4FCE-943B-054228A9598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58A705A-8DBA-4D53-9051-DF850B25682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92E0B6-968E-457C-9C4C-6EA177F618C1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konteks</a:t>
          </a:r>
          <a:r>
            <a:rPr lang="en-US" b="1" i="0" dirty="0"/>
            <a:t> TOGAF, Process System Realization Diagram </a:t>
          </a:r>
          <a:r>
            <a:rPr lang="en-US" b="1" i="0" dirty="0" err="1"/>
            <a:t>digunakan</a:t>
          </a:r>
          <a:r>
            <a:rPr lang="en-US" b="1" i="0" dirty="0"/>
            <a:t> </a:t>
          </a:r>
          <a:r>
            <a:rPr lang="en-US" b="1" i="0" dirty="0" err="1"/>
            <a:t>selama</a:t>
          </a:r>
          <a:r>
            <a:rPr lang="en-US" b="1" i="0" dirty="0"/>
            <a:t> </a:t>
          </a:r>
          <a:r>
            <a:rPr lang="en-US" b="1" i="0" dirty="0" err="1"/>
            <a:t>fase</a:t>
          </a:r>
          <a:r>
            <a:rPr lang="en-US" b="1" i="0" dirty="0"/>
            <a:t> 'Realization' </a:t>
          </a:r>
          <a:r>
            <a:rPr lang="en-US" b="1" i="0" dirty="0" err="1"/>
            <a:t>dari</a:t>
          </a:r>
          <a:r>
            <a:rPr lang="en-US" b="1" i="0" dirty="0"/>
            <a:t> Architecture Development Method (ADM), </a:t>
          </a:r>
          <a:r>
            <a:rPr lang="en-US" b="1" i="0" dirty="0" err="1"/>
            <a:t>membantu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transisi</a:t>
          </a:r>
          <a:r>
            <a:rPr lang="en-US" b="1" i="0" dirty="0"/>
            <a:t> </a:t>
          </a:r>
          <a:r>
            <a:rPr lang="en-US" b="1" i="0" dirty="0" err="1"/>
            <a:t>dari</a:t>
          </a:r>
          <a:r>
            <a:rPr lang="en-US" b="1" i="0" dirty="0"/>
            <a:t> </a:t>
          </a:r>
          <a:r>
            <a:rPr lang="en-US" b="1" i="0" dirty="0" err="1"/>
            <a:t>arsitektur</a:t>
          </a:r>
          <a:r>
            <a:rPr lang="en-US" b="1" i="0" dirty="0"/>
            <a:t> yang </a:t>
          </a:r>
          <a:r>
            <a:rPr lang="en-US" b="1" i="0" dirty="0" err="1"/>
            <a:t>didefinisikan</a:t>
          </a:r>
          <a:r>
            <a:rPr lang="en-US" b="1" i="0" dirty="0"/>
            <a:t> </a:t>
          </a:r>
          <a:r>
            <a:rPr lang="en-US" b="1" i="0" dirty="0" err="1"/>
            <a:t>ke</a:t>
          </a:r>
          <a:r>
            <a:rPr lang="en-US" b="1" i="0" dirty="0"/>
            <a:t> </a:t>
          </a:r>
          <a:r>
            <a:rPr lang="en-US" b="1" i="0" dirty="0" err="1"/>
            <a:t>implementasi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nyata</a:t>
          </a:r>
          <a:r>
            <a:rPr lang="en-US" b="1" i="0" dirty="0"/>
            <a:t>. </a:t>
          </a:r>
        </a:p>
      </dgm:t>
    </dgm:pt>
    <dgm:pt modelId="{DA822373-2537-4B3A-ACBA-85974BD6C00D}" type="parTrans" cxnId="{7C39657B-27E4-40DB-8BB5-C4DFF950887D}">
      <dgm:prSet/>
      <dgm:spPr/>
      <dgm:t>
        <a:bodyPr/>
        <a:lstStyle/>
        <a:p>
          <a:pPr algn="just"/>
          <a:endParaRPr lang="en-US" b="1"/>
        </a:p>
      </dgm:t>
    </dgm:pt>
    <dgm:pt modelId="{80444BF1-A37B-464F-B8D2-0A7B0610FBE2}" type="sibTrans" cxnId="{7C39657B-27E4-40DB-8BB5-C4DFF950887D}">
      <dgm:prSet/>
      <dgm:spPr/>
      <dgm:t>
        <a:bodyPr/>
        <a:lstStyle/>
        <a:p>
          <a:pPr algn="just"/>
          <a:endParaRPr lang="en-US" b="1"/>
        </a:p>
      </dgm:t>
    </dgm:pt>
    <dgm:pt modelId="{1F79C822-EE9F-4765-8038-9840BF30C1D4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/>
            <a:t>Ini </a:t>
          </a:r>
          <a:r>
            <a:rPr lang="en-US" b="1" i="0" dirty="0" err="1"/>
            <a:t>adalah</a:t>
          </a:r>
          <a:r>
            <a:rPr lang="en-US" b="1" i="0" dirty="0"/>
            <a:t> </a:t>
          </a:r>
          <a:r>
            <a:rPr lang="en-US" b="1" i="0" dirty="0" err="1"/>
            <a:t>alat</a:t>
          </a:r>
          <a:r>
            <a:rPr lang="en-US" b="1" i="0" dirty="0"/>
            <a:t> </a:t>
          </a:r>
          <a:r>
            <a:rPr lang="en-US" b="1" i="0" dirty="0" err="1"/>
            <a:t>penting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memastikan</a:t>
          </a:r>
          <a:r>
            <a:rPr lang="en-US" b="1" i="0" dirty="0"/>
            <a:t> </a:t>
          </a:r>
          <a:r>
            <a:rPr lang="en-US" b="1" i="0" dirty="0" err="1"/>
            <a:t>bahwa</a:t>
          </a:r>
          <a:r>
            <a:rPr lang="en-US" b="1" i="0" dirty="0"/>
            <a:t> </a:t>
          </a:r>
          <a:r>
            <a:rPr lang="en-US" b="1" i="0" dirty="0" err="1"/>
            <a:t>ada</a:t>
          </a:r>
          <a:r>
            <a:rPr lang="en-US" b="1" i="0" dirty="0"/>
            <a:t> </a:t>
          </a:r>
          <a:r>
            <a:rPr lang="en-US" b="1" i="0" dirty="0" err="1"/>
            <a:t>pemahaman</a:t>
          </a:r>
          <a:r>
            <a:rPr lang="en-US" b="1" i="0" dirty="0"/>
            <a:t> yang </a:t>
          </a:r>
          <a:r>
            <a:rPr lang="en-US" b="1" i="0" dirty="0" err="1"/>
            <a:t>jelas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bagaimana</a:t>
          </a:r>
          <a:r>
            <a:rPr lang="en-US" b="1" i="0" dirty="0"/>
            <a:t> proses </a:t>
          </a:r>
          <a:r>
            <a:rPr lang="en-US" b="1" i="0" dirty="0" err="1"/>
            <a:t>bisnis</a:t>
          </a:r>
          <a:r>
            <a:rPr lang="en-US" b="1" i="0" dirty="0"/>
            <a:t> </a:t>
          </a:r>
          <a:r>
            <a:rPr lang="en-US" b="1" i="0" dirty="0" err="1"/>
            <a:t>akan</a:t>
          </a:r>
          <a:r>
            <a:rPr lang="en-US" b="1" i="0" dirty="0"/>
            <a:t> </a:t>
          </a:r>
          <a:r>
            <a:rPr lang="en-US" b="1" i="0" dirty="0" err="1"/>
            <a:t>diwujudkan</a:t>
          </a:r>
          <a:r>
            <a:rPr lang="en-US" b="1" i="0" dirty="0"/>
            <a:t> </a:t>
          </a:r>
          <a:r>
            <a:rPr lang="en-US" b="1" i="0" dirty="0" err="1"/>
            <a:t>melalui</a:t>
          </a:r>
          <a:r>
            <a:rPr lang="en-US" b="1" i="0" dirty="0"/>
            <a:t> </a:t>
          </a:r>
          <a:r>
            <a:rPr lang="en-US" b="1" i="0" dirty="0" err="1"/>
            <a:t>teknologi</a:t>
          </a:r>
          <a:r>
            <a:rPr lang="en-US" b="1" i="0" dirty="0"/>
            <a:t> dan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ada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yang </a:t>
          </a:r>
          <a:r>
            <a:rPr lang="en-US" b="1" i="0" dirty="0" err="1"/>
            <a:t>akan</a:t>
          </a:r>
          <a:r>
            <a:rPr lang="en-US" b="1" i="0" dirty="0"/>
            <a:t> </a:t>
          </a:r>
          <a:r>
            <a:rPr lang="en-US" b="1" i="0" dirty="0" err="1"/>
            <a:t>dikembangkan</a:t>
          </a:r>
          <a:r>
            <a:rPr lang="en-US" b="1" i="0" dirty="0"/>
            <a:t>.</a:t>
          </a:r>
        </a:p>
      </dgm:t>
    </dgm:pt>
    <dgm:pt modelId="{41859EED-067F-4075-9401-F6538A49516B}" type="parTrans" cxnId="{591CF6EC-521A-426A-B4E9-3980F14B85AF}">
      <dgm:prSet/>
      <dgm:spPr/>
      <dgm:t>
        <a:bodyPr/>
        <a:lstStyle/>
        <a:p>
          <a:endParaRPr lang="en-US" b="1"/>
        </a:p>
      </dgm:t>
    </dgm:pt>
    <dgm:pt modelId="{A1D22160-7D16-4312-9800-A2D8B20C4D19}" type="sibTrans" cxnId="{591CF6EC-521A-426A-B4E9-3980F14B85AF}">
      <dgm:prSet/>
      <dgm:spPr/>
      <dgm:t>
        <a:bodyPr/>
        <a:lstStyle/>
        <a:p>
          <a:endParaRPr lang="en-US" b="1"/>
        </a:p>
      </dgm:t>
    </dgm:pt>
    <dgm:pt modelId="{F1F80D07-517A-4536-BEF4-9FACF8286435}" type="pres">
      <dgm:prSet presAssocID="{F58A705A-8DBA-4D53-9051-DF850B256823}" presName="vert0" presStyleCnt="0">
        <dgm:presLayoutVars>
          <dgm:dir/>
          <dgm:animOne val="branch"/>
          <dgm:animLvl val="lvl"/>
        </dgm:presLayoutVars>
      </dgm:prSet>
      <dgm:spPr/>
    </dgm:pt>
    <dgm:pt modelId="{D210C536-F6FC-483D-85EA-A3E7F35FB6FE}" type="pres">
      <dgm:prSet presAssocID="{C192E0B6-968E-457C-9C4C-6EA177F618C1}" presName="thickLine" presStyleLbl="alignNode1" presStyleIdx="0" presStyleCnt="2"/>
      <dgm:spPr/>
    </dgm:pt>
    <dgm:pt modelId="{5071412F-9955-4168-81CA-869DAF279668}" type="pres">
      <dgm:prSet presAssocID="{C192E0B6-968E-457C-9C4C-6EA177F618C1}" presName="horz1" presStyleCnt="0"/>
      <dgm:spPr/>
    </dgm:pt>
    <dgm:pt modelId="{AA5DD0CB-2EA3-473A-8091-6E90ED158D30}" type="pres">
      <dgm:prSet presAssocID="{C192E0B6-968E-457C-9C4C-6EA177F618C1}" presName="tx1" presStyleLbl="revTx" presStyleIdx="0" presStyleCnt="2"/>
      <dgm:spPr/>
    </dgm:pt>
    <dgm:pt modelId="{11387FB4-E1E7-416A-B3F2-7F78D465291B}" type="pres">
      <dgm:prSet presAssocID="{C192E0B6-968E-457C-9C4C-6EA177F618C1}" presName="vert1" presStyleCnt="0"/>
      <dgm:spPr/>
    </dgm:pt>
    <dgm:pt modelId="{33ACC57D-72EA-4089-A70E-0BC451F66578}" type="pres">
      <dgm:prSet presAssocID="{1F79C822-EE9F-4765-8038-9840BF30C1D4}" presName="thickLine" presStyleLbl="alignNode1" presStyleIdx="1" presStyleCnt="2"/>
      <dgm:spPr/>
    </dgm:pt>
    <dgm:pt modelId="{1FDCC796-EEFC-4E4C-9509-15B58C285D5A}" type="pres">
      <dgm:prSet presAssocID="{1F79C822-EE9F-4765-8038-9840BF30C1D4}" presName="horz1" presStyleCnt="0"/>
      <dgm:spPr/>
    </dgm:pt>
    <dgm:pt modelId="{D0ADE390-8EA2-4E0E-90AE-012630BA7828}" type="pres">
      <dgm:prSet presAssocID="{1F79C822-EE9F-4765-8038-9840BF30C1D4}" presName="tx1" presStyleLbl="revTx" presStyleIdx="1" presStyleCnt="2"/>
      <dgm:spPr/>
    </dgm:pt>
    <dgm:pt modelId="{1255F997-74B0-4F58-B302-832C4149D26D}" type="pres">
      <dgm:prSet presAssocID="{1F79C822-EE9F-4765-8038-9840BF30C1D4}" presName="vert1" presStyleCnt="0"/>
      <dgm:spPr/>
    </dgm:pt>
  </dgm:ptLst>
  <dgm:cxnLst>
    <dgm:cxn modelId="{C0DDCB64-8C5D-4137-82D9-0D0B209FBC19}" type="presOf" srcId="{F58A705A-8DBA-4D53-9051-DF850B256823}" destId="{F1F80D07-517A-4536-BEF4-9FACF8286435}" srcOrd="0" destOrd="0" presId="urn:microsoft.com/office/officeart/2008/layout/LinedList"/>
    <dgm:cxn modelId="{7C39657B-27E4-40DB-8BB5-C4DFF950887D}" srcId="{F58A705A-8DBA-4D53-9051-DF850B256823}" destId="{C192E0B6-968E-457C-9C4C-6EA177F618C1}" srcOrd="0" destOrd="0" parTransId="{DA822373-2537-4B3A-ACBA-85974BD6C00D}" sibTransId="{80444BF1-A37B-464F-B8D2-0A7B0610FBE2}"/>
    <dgm:cxn modelId="{DFBF2AA8-F4CE-4A97-8C69-C640E9A78D0E}" type="presOf" srcId="{1F79C822-EE9F-4765-8038-9840BF30C1D4}" destId="{D0ADE390-8EA2-4E0E-90AE-012630BA7828}" srcOrd="0" destOrd="0" presId="urn:microsoft.com/office/officeart/2008/layout/LinedList"/>
    <dgm:cxn modelId="{591CF6EC-521A-426A-B4E9-3980F14B85AF}" srcId="{F58A705A-8DBA-4D53-9051-DF850B256823}" destId="{1F79C822-EE9F-4765-8038-9840BF30C1D4}" srcOrd="1" destOrd="0" parTransId="{41859EED-067F-4075-9401-F6538A49516B}" sibTransId="{A1D22160-7D16-4312-9800-A2D8B20C4D19}"/>
    <dgm:cxn modelId="{B31775FE-285C-47D0-9D59-E4F448209902}" type="presOf" srcId="{C192E0B6-968E-457C-9C4C-6EA177F618C1}" destId="{AA5DD0CB-2EA3-473A-8091-6E90ED158D30}" srcOrd="0" destOrd="0" presId="urn:microsoft.com/office/officeart/2008/layout/LinedList"/>
    <dgm:cxn modelId="{BE6620C7-3C03-49CC-8AC8-E17AF49FE4D3}" type="presParOf" srcId="{F1F80D07-517A-4536-BEF4-9FACF8286435}" destId="{D210C536-F6FC-483D-85EA-A3E7F35FB6FE}" srcOrd="0" destOrd="0" presId="urn:microsoft.com/office/officeart/2008/layout/LinedList"/>
    <dgm:cxn modelId="{894EE711-6EF1-4C44-99CB-0623A0F58B86}" type="presParOf" srcId="{F1F80D07-517A-4536-BEF4-9FACF8286435}" destId="{5071412F-9955-4168-81CA-869DAF279668}" srcOrd="1" destOrd="0" presId="urn:microsoft.com/office/officeart/2008/layout/LinedList"/>
    <dgm:cxn modelId="{86D414EB-541F-401A-BA73-FB990B82ADDF}" type="presParOf" srcId="{5071412F-9955-4168-81CA-869DAF279668}" destId="{AA5DD0CB-2EA3-473A-8091-6E90ED158D30}" srcOrd="0" destOrd="0" presId="urn:microsoft.com/office/officeart/2008/layout/LinedList"/>
    <dgm:cxn modelId="{106B8E41-6CB4-4797-8367-0346DF0A5F40}" type="presParOf" srcId="{5071412F-9955-4168-81CA-869DAF279668}" destId="{11387FB4-E1E7-416A-B3F2-7F78D465291B}" srcOrd="1" destOrd="0" presId="urn:microsoft.com/office/officeart/2008/layout/LinedList"/>
    <dgm:cxn modelId="{226E868D-EF4B-4FC9-BB27-93C133A9DE67}" type="presParOf" srcId="{F1F80D07-517A-4536-BEF4-9FACF8286435}" destId="{33ACC57D-72EA-4089-A70E-0BC451F66578}" srcOrd="2" destOrd="0" presId="urn:microsoft.com/office/officeart/2008/layout/LinedList"/>
    <dgm:cxn modelId="{A32358B4-3805-4D3E-961D-4A2BE991CB59}" type="presParOf" srcId="{F1F80D07-517A-4536-BEF4-9FACF8286435}" destId="{1FDCC796-EEFC-4E4C-9509-15B58C285D5A}" srcOrd="3" destOrd="0" presId="urn:microsoft.com/office/officeart/2008/layout/LinedList"/>
    <dgm:cxn modelId="{3BA0EEAC-56AD-41A2-BFFB-4853DE19C5D5}" type="presParOf" srcId="{1FDCC796-EEFC-4E4C-9509-15B58C285D5A}" destId="{D0ADE390-8EA2-4E0E-90AE-012630BA7828}" srcOrd="0" destOrd="0" presId="urn:microsoft.com/office/officeart/2008/layout/LinedList"/>
    <dgm:cxn modelId="{FC5D804B-A09B-46A5-AA88-9512442C95D2}" type="presParOf" srcId="{1FDCC796-EEFC-4E4C-9509-15B58C285D5A}" destId="{1255F997-74B0-4F58-B302-832C4149D2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9E72922-BEEA-4F4D-ADC8-0C777A1121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900618-1C71-4C34-8AAB-74BDA4D62A53}">
      <dgm:prSet/>
      <dgm:spPr/>
      <dgm:t>
        <a:bodyPr/>
        <a:lstStyle/>
        <a:p>
          <a:pPr algn="just"/>
          <a:r>
            <a:rPr lang="en-US" b="1" i="0" dirty="0" err="1"/>
            <a:t>Komponen</a:t>
          </a:r>
          <a:r>
            <a:rPr lang="en-US" b="1" i="0" dirty="0"/>
            <a:t> TI:</a:t>
          </a:r>
          <a:endParaRPr lang="en-US" b="1" dirty="0"/>
        </a:p>
      </dgm:t>
    </dgm:pt>
    <dgm:pt modelId="{CAD55F73-FDA3-4AC3-9B25-803401282CCE}" type="parTrans" cxnId="{28E32332-0050-4D0F-A2DB-1B4EF8D0E065}">
      <dgm:prSet/>
      <dgm:spPr/>
      <dgm:t>
        <a:bodyPr/>
        <a:lstStyle/>
        <a:p>
          <a:pPr algn="just"/>
          <a:endParaRPr lang="en-US" b="1"/>
        </a:p>
      </dgm:t>
    </dgm:pt>
    <dgm:pt modelId="{2FBA3F1C-0668-4D87-A828-7C34BEB9A018}" type="sibTrans" cxnId="{28E32332-0050-4D0F-A2DB-1B4EF8D0E065}">
      <dgm:prSet/>
      <dgm:spPr/>
      <dgm:t>
        <a:bodyPr/>
        <a:lstStyle/>
        <a:p>
          <a:pPr algn="just"/>
          <a:endParaRPr lang="en-US" b="1"/>
        </a:p>
      </dgm:t>
    </dgm:pt>
    <dgm:pt modelId="{B38BEE59-9BEE-464E-B3FF-2BABAD716740}">
      <dgm:prSet/>
      <dgm:spPr/>
      <dgm:t>
        <a:bodyPr/>
        <a:lstStyle/>
        <a:p>
          <a:pPr algn="just"/>
          <a:r>
            <a:rPr lang="en-US" b="1" i="0" dirty="0"/>
            <a:t>Alat </a:t>
          </a:r>
          <a:r>
            <a:rPr lang="en-US" b="1" i="0" dirty="0" err="1"/>
            <a:t>Manajemen</a:t>
          </a:r>
          <a:r>
            <a:rPr lang="en-US" b="1" i="0" dirty="0"/>
            <a:t>:</a:t>
          </a:r>
          <a:endParaRPr lang="en-US" b="1" dirty="0"/>
        </a:p>
      </dgm:t>
    </dgm:pt>
    <dgm:pt modelId="{E00FC531-35CF-4412-9EF3-9CC9DC552B33}" type="parTrans" cxnId="{49C7608E-2369-49D4-BF0A-273335541143}">
      <dgm:prSet/>
      <dgm:spPr/>
      <dgm:t>
        <a:bodyPr/>
        <a:lstStyle/>
        <a:p>
          <a:pPr algn="just"/>
          <a:endParaRPr lang="en-US" b="1"/>
        </a:p>
      </dgm:t>
    </dgm:pt>
    <dgm:pt modelId="{D236C797-FC31-4266-BA91-8DAE31A73E82}" type="sibTrans" cxnId="{49C7608E-2369-49D4-BF0A-273335541143}">
      <dgm:prSet/>
      <dgm:spPr/>
      <dgm:t>
        <a:bodyPr/>
        <a:lstStyle/>
        <a:p>
          <a:pPr algn="just"/>
          <a:endParaRPr lang="en-US" b="1"/>
        </a:p>
      </dgm:t>
    </dgm:pt>
    <dgm:pt modelId="{1653685A-ECF1-48E3-959D-4E9DE4EE63C4}">
      <dgm:prSet/>
      <dgm:spPr/>
      <dgm:t>
        <a:bodyPr/>
        <a:lstStyle/>
        <a:p>
          <a:pPr algn="just"/>
          <a:r>
            <a:rPr lang="en-US" b="1" i="0" dirty="0"/>
            <a:t>Proses </a:t>
          </a:r>
          <a:r>
            <a:rPr lang="en-US" b="1" i="0" dirty="0" err="1"/>
            <a:t>Manajemen</a:t>
          </a:r>
          <a:r>
            <a:rPr lang="en-US" b="1" i="0" dirty="0"/>
            <a:t>:</a:t>
          </a:r>
          <a:endParaRPr lang="en-US" b="1" dirty="0"/>
        </a:p>
      </dgm:t>
    </dgm:pt>
    <dgm:pt modelId="{375F57B0-4172-4D1E-A647-C7B4BB754C15}" type="parTrans" cxnId="{00AFB514-96C1-45EA-B0DD-560A2889B8EE}">
      <dgm:prSet/>
      <dgm:spPr/>
      <dgm:t>
        <a:bodyPr/>
        <a:lstStyle/>
        <a:p>
          <a:pPr algn="just"/>
          <a:endParaRPr lang="en-US" b="1"/>
        </a:p>
      </dgm:t>
    </dgm:pt>
    <dgm:pt modelId="{44935E12-D4A2-48A2-8675-ED357D96AAAE}" type="sibTrans" cxnId="{00AFB514-96C1-45EA-B0DD-560A2889B8EE}">
      <dgm:prSet/>
      <dgm:spPr/>
      <dgm:t>
        <a:bodyPr/>
        <a:lstStyle/>
        <a:p>
          <a:pPr algn="just"/>
          <a:endParaRPr lang="en-US" b="1"/>
        </a:p>
      </dgm:t>
    </dgm:pt>
    <dgm:pt modelId="{C4BCE1FF-F899-4446-BCE4-27BA6ECD560C}">
      <dgm:prSet/>
      <dgm:spPr/>
      <dgm:t>
        <a:bodyPr/>
        <a:lstStyle/>
        <a:p>
          <a:pPr algn="just"/>
          <a:r>
            <a:rPr lang="en-US" b="1" i="0" dirty="0" err="1"/>
            <a:t>Termasuk</a:t>
          </a:r>
          <a:r>
            <a:rPr lang="en-US" b="1" i="0" dirty="0"/>
            <a:t> server, </a:t>
          </a:r>
          <a:r>
            <a:rPr lang="en-US" b="1" i="0" dirty="0" err="1"/>
            <a:t>aplikasi</a:t>
          </a:r>
          <a:r>
            <a:rPr lang="en-US" b="1" i="0" dirty="0"/>
            <a:t>, database, </a:t>
          </a:r>
          <a:r>
            <a:rPr lang="en-US" b="1" i="0" dirty="0" err="1"/>
            <a:t>jaringan</a:t>
          </a:r>
          <a:r>
            <a:rPr lang="en-US" b="1" i="0" dirty="0"/>
            <a:t>, dan </a:t>
          </a:r>
          <a:r>
            <a:rPr lang="en-US" b="1" i="0" dirty="0" err="1"/>
            <a:t>komponen</a:t>
          </a:r>
          <a:r>
            <a:rPr lang="en-US" b="1" i="0" dirty="0"/>
            <a:t> lain yang </a:t>
          </a:r>
          <a:r>
            <a:rPr lang="en-US" b="1" i="0" dirty="0" err="1"/>
            <a:t>perlu</a:t>
          </a:r>
          <a:r>
            <a:rPr lang="en-US" b="1" i="0" dirty="0"/>
            <a:t> </a:t>
          </a:r>
          <a:r>
            <a:rPr lang="en-US" b="1" i="0" dirty="0" err="1"/>
            <a:t>dikelola</a:t>
          </a:r>
          <a:r>
            <a:rPr lang="en-US" b="1" i="0" dirty="0"/>
            <a:t>.</a:t>
          </a:r>
          <a:endParaRPr lang="en-US" b="1" dirty="0"/>
        </a:p>
      </dgm:t>
    </dgm:pt>
    <dgm:pt modelId="{994A74F4-73DF-4BB7-8177-BFFF7D35C1BF}" type="parTrans" cxnId="{626AEBC3-274B-41C7-AE6E-6AC716E97E7E}">
      <dgm:prSet/>
      <dgm:spPr/>
      <dgm:t>
        <a:bodyPr/>
        <a:lstStyle/>
        <a:p>
          <a:pPr algn="just"/>
          <a:endParaRPr lang="en-US" b="1"/>
        </a:p>
      </dgm:t>
    </dgm:pt>
    <dgm:pt modelId="{0F31DA7A-A0BC-421A-BCDC-76E79FB131E0}" type="sibTrans" cxnId="{626AEBC3-274B-41C7-AE6E-6AC716E97E7E}">
      <dgm:prSet/>
      <dgm:spPr/>
      <dgm:t>
        <a:bodyPr/>
        <a:lstStyle/>
        <a:p>
          <a:pPr algn="just"/>
          <a:endParaRPr lang="en-US" b="1"/>
        </a:p>
      </dgm:t>
    </dgm:pt>
    <dgm:pt modelId="{88BC31D4-9D85-4255-B829-88D816EF59A0}">
      <dgm:prSet/>
      <dgm:spPr/>
      <dgm:t>
        <a:bodyPr/>
        <a:lstStyle/>
        <a:p>
          <a:pPr algn="just"/>
          <a:r>
            <a:rPr lang="en-US" b="1" i="0" dirty="0"/>
            <a:t>Alat yang </a:t>
          </a:r>
          <a:r>
            <a:rPr lang="en-US" b="1" i="0" dirty="0" err="1"/>
            <a:t>digunakan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memonitor</a:t>
          </a:r>
          <a:r>
            <a:rPr lang="en-US" b="1" i="0" dirty="0"/>
            <a:t>, </a:t>
          </a:r>
          <a:r>
            <a:rPr lang="en-US" b="1" i="0" dirty="0" err="1"/>
            <a:t>mengendalikan</a:t>
          </a:r>
          <a:r>
            <a:rPr lang="en-US" b="1" i="0" dirty="0"/>
            <a:t>, </a:t>
          </a:r>
          <a:r>
            <a:rPr lang="en-US" b="1" i="0" dirty="0" err="1"/>
            <a:t>mengoptimalkan</a:t>
          </a:r>
          <a:r>
            <a:rPr lang="en-US" b="1" i="0" dirty="0"/>
            <a:t>, dan </a:t>
          </a:r>
          <a:r>
            <a:rPr lang="en-US" b="1" i="0" dirty="0" err="1"/>
            <a:t>memperbaiki</a:t>
          </a:r>
          <a:r>
            <a:rPr lang="en-US" b="1" i="0" dirty="0"/>
            <a:t> </a:t>
          </a:r>
          <a:r>
            <a:rPr lang="en-US" b="1" i="0" dirty="0" err="1"/>
            <a:t>komponen</a:t>
          </a:r>
          <a:r>
            <a:rPr lang="en-US" b="1" i="0" dirty="0"/>
            <a:t> TI, </a:t>
          </a:r>
          <a:r>
            <a:rPr lang="en-US" b="1" i="0" dirty="0" err="1"/>
            <a:t>seperti</a:t>
          </a:r>
          <a:r>
            <a:rPr lang="en-US" b="1" i="0" dirty="0"/>
            <a:t> software </a:t>
          </a:r>
          <a:r>
            <a:rPr lang="en-US" b="1" i="0" dirty="0" err="1"/>
            <a:t>manajemen</a:t>
          </a:r>
          <a:r>
            <a:rPr lang="en-US" b="1" i="0" dirty="0"/>
            <a:t> </a:t>
          </a:r>
          <a:r>
            <a:rPr lang="en-US" b="1" i="0" dirty="0" err="1"/>
            <a:t>jaringan</a:t>
          </a:r>
          <a:r>
            <a:rPr lang="en-US" b="1" i="0" dirty="0"/>
            <a:t>, database, dan </a:t>
          </a:r>
          <a:r>
            <a:rPr lang="en-US" b="1" i="0" dirty="0" err="1"/>
            <a:t>aplikasi</a:t>
          </a:r>
          <a:r>
            <a:rPr lang="en-US" b="1" i="0" dirty="0"/>
            <a:t>.</a:t>
          </a:r>
          <a:endParaRPr lang="en-US" b="1" dirty="0"/>
        </a:p>
      </dgm:t>
    </dgm:pt>
    <dgm:pt modelId="{DD3DC0C0-9718-4DB3-8E49-ECAEF034C384}" type="parTrans" cxnId="{B9697146-5504-422D-BF2D-79D5E0E52409}">
      <dgm:prSet/>
      <dgm:spPr/>
      <dgm:t>
        <a:bodyPr/>
        <a:lstStyle/>
        <a:p>
          <a:pPr algn="just"/>
          <a:endParaRPr lang="en-US" b="1"/>
        </a:p>
      </dgm:t>
    </dgm:pt>
    <dgm:pt modelId="{9BEE352D-756C-42CC-9056-59337D493875}" type="sibTrans" cxnId="{B9697146-5504-422D-BF2D-79D5E0E52409}">
      <dgm:prSet/>
      <dgm:spPr/>
      <dgm:t>
        <a:bodyPr/>
        <a:lstStyle/>
        <a:p>
          <a:pPr algn="just"/>
          <a:endParaRPr lang="en-US" b="1"/>
        </a:p>
      </dgm:t>
    </dgm:pt>
    <dgm:pt modelId="{61104AAA-F7BD-4864-9977-DF847501CC03}">
      <dgm:prSet/>
      <dgm:spPr/>
      <dgm:t>
        <a:bodyPr/>
        <a:lstStyle/>
        <a:p>
          <a:pPr algn="just"/>
          <a:r>
            <a:rPr lang="en-US" b="1" i="0"/>
            <a:t>Proses </a:t>
          </a:r>
          <a:r>
            <a:rPr lang="en-US" b="1" i="0" dirty="0" err="1"/>
            <a:t>operasional</a:t>
          </a:r>
          <a:r>
            <a:rPr lang="en-US" b="1" i="0" dirty="0"/>
            <a:t> yang </a:t>
          </a:r>
          <a:r>
            <a:rPr lang="en-US" b="1" i="0" dirty="0" err="1"/>
            <a:t>diperlukan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menjalankan</a:t>
          </a:r>
          <a:r>
            <a:rPr lang="en-US" b="1" i="0" dirty="0"/>
            <a:t> dan </a:t>
          </a:r>
          <a:r>
            <a:rPr lang="en-US" b="1" i="0" dirty="0" err="1"/>
            <a:t>memelihara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, </a:t>
          </a:r>
          <a:r>
            <a:rPr lang="en-US" b="1" i="0" dirty="0" err="1"/>
            <a:t>seperti</a:t>
          </a:r>
          <a:r>
            <a:rPr lang="en-US" b="1" i="0" dirty="0"/>
            <a:t> </a:t>
          </a:r>
          <a:r>
            <a:rPr lang="en-US" b="1" i="0" dirty="0" err="1"/>
            <a:t>pemantauan</a:t>
          </a:r>
          <a:r>
            <a:rPr lang="en-US" b="1" i="0" dirty="0"/>
            <a:t> </a:t>
          </a:r>
          <a:r>
            <a:rPr lang="en-US" b="1" i="0" dirty="0" err="1"/>
            <a:t>kinerja</a:t>
          </a:r>
          <a:r>
            <a:rPr lang="en-US" b="1" i="0" dirty="0"/>
            <a:t>, </a:t>
          </a:r>
          <a:r>
            <a:rPr lang="en-US" b="1" i="0" dirty="0" err="1"/>
            <a:t>pengelolaan</a:t>
          </a:r>
          <a:r>
            <a:rPr lang="en-US" b="1" i="0" dirty="0"/>
            <a:t> </a:t>
          </a:r>
          <a:r>
            <a:rPr lang="en-US" b="1" i="0" dirty="0" err="1"/>
            <a:t>insiden</a:t>
          </a:r>
          <a:r>
            <a:rPr lang="en-US" b="1" i="0" dirty="0"/>
            <a:t>, dan </a:t>
          </a:r>
          <a:r>
            <a:rPr lang="en-US" b="1" i="0" dirty="0" err="1"/>
            <a:t>prosedur</a:t>
          </a:r>
          <a:r>
            <a:rPr lang="en-US" b="1" i="0" dirty="0"/>
            <a:t> backup dan recovery.</a:t>
          </a:r>
          <a:endParaRPr lang="en-US" b="1" dirty="0"/>
        </a:p>
      </dgm:t>
    </dgm:pt>
    <dgm:pt modelId="{E37F3654-EBB2-4AA5-80C3-6EF2F1B84514}" type="parTrans" cxnId="{17FAAB9E-B50D-48E0-92B5-5BD155FB82BA}">
      <dgm:prSet/>
      <dgm:spPr/>
      <dgm:t>
        <a:bodyPr/>
        <a:lstStyle/>
        <a:p>
          <a:pPr algn="just"/>
          <a:endParaRPr lang="en-US" b="1"/>
        </a:p>
      </dgm:t>
    </dgm:pt>
    <dgm:pt modelId="{9559F8B2-3B94-4AF7-87D4-22870602A056}" type="sibTrans" cxnId="{17FAAB9E-B50D-48E0-92B5-5BD155FB82BA}">
      <dgm:prSet/>
      <dgm:spPr/>
      <dgm:t>
        <a:bodyPr/>
        <a:lstStyle/>
        <a:p>
          <a:pPr algn="just"/>
          <a:endParaRPr lang="en-US" b="1"/>
        </a:p>
      </dgm:t>
    </dgm:pt>
    <dgm:pt modelId="{3C3E6D48-2B9F-43C8-933A-4528FB4D8181}" type="pres">
      <dgm:prSet presAssocID="{B9E72922-BEEA-4F4D-ADC8-0C777A112135}" presName="linear" presStyleCnt="0">
        <dgm:presLayoutVars>
          <dgm:animLvl val="lvl"/>
          <dgm:resizeHandles val="exact"/>
        </dgm:presLayoutVars>
      </dgm:prSet>
      <dgm:spPr/>
    </dgm:pt>
    <dgm:pt modelId="{3E30DC67-48A6-4501-B476-44726BBF8998}" type="pres">
      <dgm:prSet presAssocID="{1F900618-1C71-4C34-8AAB-74BDA4D62A5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D54D4A-AB5F-442C-B33A-F12F86431AC3}" type="pres">
      <dgm:prSet presAssocID="{1F900618-1C71-4C34-8AAB-74BDA4D62A53}" presName="childText" presStyleLbl="revTx" presStyleIdx="0" presStyleCnt="3">
        <dgm:presLayoutVars>
          <dgm:bulletEnabled val="1"/>
        </dgm:presLayoutVars>
      </dgm:prSet>
      <dgm:spPr/>
    </dgm:pt>
    <dgm:pt modelId="{DF1A35D5-E3BA-4E68-BFE4-D242335AB19B}" type="pres">
      <dgm:prSet presAssocID="{B38BEE59-9BEE-464E-B3FF-2BABAD7167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C1ED57-B299-418A-815E-5AC18B189D9B}" type="pres">
      <dgm:prSet presAssocID="{B38BEE59-9BEE-464E-B3FF-2BABAD716740}" presName="childText" presStyleLbl="revTx" presStyleIdx="1" presStyleCnt="3">
        <dgm:presLayoutVars>
          <dgm:bulletEnabled val="1"/>
        </dgm:presLayoutVars>
      </dgm:prSet>
      <dgm:spPr/>
    </dgm:pt>
    <dgm:pt modelId="{0C29DEAE-A869-4C76-B302-8F70DA5BBD34}" type="pres">
      <dgm:prSet presAssocID="{1653685A-ECF1-48E3-959D-4E9DE4EE63C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B4B0F54-832A-4132-AC27-17E7AF265463}" type="pres">
      <dgm:prSet presAssocID="{1653685A-ECF1-48E3-959D-4E9DE4EE63C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0AFB514-96C1-45EA-B0DD-560A2889B8EE}" srcId="{B9E72922-BEEA-4F4D-ADC8-0C777A112135}" destId="{1653685A-ECF1-48E3-959D-4E9DE4EE63C4}" srcOrd="2" destOrd="0" parTransId="{375F57B0-4172-4D1E-A647-C7B4BB754C15}" sibTransId="{44935E12-D4A2-48A2-8675-ED357D96AAAE}"/>
    <dgm:cxn modelId="{28E32332-0050-4D0F-A2DB-1B4EF8D0E065}" srcId="{B9E72922-BEEA-4F4D-ADC8-0C777A112135}" destId="{1F900618-1C71-4C34-8AAB-74BDA4D62A53}" srcOrd="0" destOrd="0" parTransId="{CAD55F73-FDA3-4AC3-9B25-803401282CCE}" sibTransId="{2FBA3F1C-0668-4D87-A828-7C34BEB9A018}"/>
    <dgm:cxn modelId="{B9697146-5504-422D-BF2D-79D5E0E52409}" srcId="{B38BEE59-9BEE-464E-B3FF-2BABAD716740}" destId="{88BC31D4-9D85-4255-B829-88D816EF59A0}" srcOrd="0" destOrd="0" parTransId="{DD3DC0C0-9718-4DB3-8E49-ECAEF034C384}" sibTransId="{9BEE352D-756C-42CC-9056-59337D493875}"/>
    <dgm:cxn modelId="{DA8F3467-7302-41A2-96AB-4F21A32A0641}" type="presOf" srcId="{61104AAA-F7BD-4864-9977-DF847501CC03}" destId="{BB4B0F54-832A-4132-AC27-17E7AF265463}" srcOrd="0" destOrd="0" presId="urn:microsoft.com/office/officeart/2005/8/layout/vList2"/>
    <dgm:cxn modelId="{83737869-C661-4ACB-B9E6-314F4D008CC9}" type="presOf" srcId="{1F900618-1C71-4C34-8AAB-74BDA4D62A53}" destId="{3E30DC67-48A6-4501-B476-44726BBF8998}" srcOrd="0" destOrd="0" presId="urn:microsoft.com/office/officeart/2005/8/layout/vList2"/>
    <dgm:cxn modelId="{7F79104B-6BCA-40FB-A397-5CA29852AF1A}" type="presOf" srcId="{B38BEE59-9BEE-464E-B3FF-2BABAD716740}" destId="{DF1A35D5-E3BA-4E68-BFE4-D242335AB19B}" srcOrd="0" destOrd="0" presId="urn:microsoft.com/office/officeart/2005/8/layout/vList2"/>
    <dgm:cxn modelId="{D36B3C70-60FC-429F-9581-C0E727BA5F77}" type="presOf" srcId="{1653685A-ECF1-48E3-959D-4E9DE4EE63C4}" destId="{0C29DEAE-A869-4C76-B302-8F70DA5BBD34}" srcOrd="0" destOrd="0" presId="urn:microsoft.com/office/officeart/2005/8/layout/vList2"/>
    <dgm:cxn modelId="{1E4F868B-97F6-49B5-9083-FDDE202940C1}" type="presOf" srcId="{88BC31D4-9D85-4255-B829-88D816EF59A0}" destId="{13C1ED57-B299-418A-815E-5AC18B189D9B}" srcOrd="0" destOrd="0" presId="urn:microsoft.com/office/officeart/2005/8/layout/vList2"/>
    <dgm:cxn modelId="{49C7608E-2369-49D4-BF0A-273335541143}" srcId="{B9E72922-BEEA-4F4D-ADC8-0C777A112135}" destId="{B38BEE59-9BEE-464E-B3FF-2BABAD716740}" srcOrd="1" destOrd="0" parTransId="{E00FC531-35CF-4412-9EF3-9CC9DC552B33}" sibTransId="{D236C797-FC31-4266-BA91-8DAE31A73E82}"/>
    <dgm:cxn modelId="{17FAAB9E-B50D-48E0-92B5-5BD155FB82BA}" srcId="{1653685A-ECF1-48E3-959D-4E9DE4EE63C4}" destId="{61104AAA-F7BD-4864-9977-DF847501CC03}" srcOrd="0" destOrd="0" parTransId="{E37F3654-EBB2-4AA5-80C3-6EF2F1B84514}" sibTransId="{9559F8B2-3B94-4AF7-87D4-22870602A056}"/>
    <dgm:cxn modelId="{626AEBC3-274B-41C7-AE6E-6AC716E97E7E}" srcId="{1F900618-1C71-4C34-8AAB-74BDA4D62A53}" destId="{C4BCE1FF-F899-4446-BCE4-27BA6ECD560C}" srcOrd="0" destOrd="0" parTransId="{994A74F4-73DF-4BB7-8177-BFFF7D35C1BF}" sibTransId="{0F31DA7A-A0BC-421A-BCDC-76E79FB131E0}"/>
    <dgm:cxn modelId="{16818CD2-4C49-4D5F-915E-7320094DAA7C}" type="presOf" srcId="{C4BCE1FF-F899-4446-BCE4-27BA6ECD560C}" destId="{96D54D4A-AB5F-442C-B33A-F12F86431AC3}" srcOrd="0" destOrd="0" presId="urn:microsoft.com/office/officeart/2005/8/layout/vList2"/>
    <dgm:cxn modelId="{6EA688FB-06F7-481E-A414-39548426E7B5}" type="presOf" srcId="{B9E72922-BEEA-4F4D-ADC8-0C777A112135}" destId="{3C3E6D48-2B9F-43C8-933A-4528FB4D8181}" srcOrd="0" destOrd="0" presId="urn:microsoft.com/office/officeart/2005/8/layout/vList2"/>
    <dgm:cxn modelId="{D3376877-A9DB-4C52-A341-3C56F6380759}" type="presParOf" srcId="{3C3E6D48-2B9F-43C8-933A-4528FB4D8181}" destId="{3E30DC67-48A6-4501-B476-44726BBF8998}" srcOrd="0" destOrd="0" presId="urn:microsoft.com/office/officeart/2005/8/layout/vList2"/>
    <dgm:cxn modelId="{FA31E880-ED73-4F08-8614-142A1470DF0F}" type="presParOf" srcId="{3C3E6D48-2B9F-43C8-933A-4528FB4D8181}" destId="{96D54D4A-AB5F-442C-B33A-F12F86431AC3}" srcOrd="1" destOrd="0" presId="urn:microsoft.com/office/officeart/2005/8/layout/vList2"/>
    <dgm:cxn modelId="{F046F7E1-6F10-48F2-998E-E85A885830B0}" type="presParOf" srcId="{3C3E6D48-2B9F-43C8-933A-4528FB4D8181}" destId="{DF1A35D5-E3BA-4E68-BFE4-D242335AB19B}" srcOrd="2" destOrd="0" presId="urn:microsoft.com/office/officeart/2005/8/layout/vList2"/>
    <dgm:cxn modelId="{2D690B30-29EA-4DA4-BFA1-5223B8E244B6}" type="presParOf" srcId="{3C3E6D48-2B9F-43C8-933A-4528FB4D8181}" destId="{13C1ED57-B299-418A-815E-5AC18B189D9B}" srcOrd="3" destOrd="0" presId="urn:microsoft.com/office/officeart/2005/8/layout/vList2"/>
    <dgm:cxn modelId="{E7BFDC1C-1EA7-46EF-884B-59AC48BE85D1}" type="presParOf" srcId="{3C3E6D48-2B9F-43C8-933A-4528FB4D8181}" destId="{0C29DEAE-A869-4C76-B302-8F70DA5BBD34}" srcOrd="4" destOrd="0" presId="urn:microsoft.com/office/officeart/2005/8/layout/vList2"/>
    <dgm:cxn modelId="{F0ADF562-7103-4120-A55A-D2419F56EE4D}" type="presParOf" srcId="{3C3E6D48-2B9F-43C8-933A-4528FB4D8181}" destId="{BB4B0F54-832A-4132-AC27-17E7AF26546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9E72922-BEEA-4F4D-ADC8-0C777A1121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DF474E-B8FB-4E5D-A2F6-F0FF33FB5414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b="1" i="0" dirty="0" err="1"/>
            <a:t>Personil</a:t>
          </a:r>
          <a:r>
            <a:rPr lang="en-US" b="1" i="0" dirty="0"/>
            <a:t>:</a:t>
          </a:r>
        </a:p>
      </dgm:t>
    </dgm:pt>
    <dgm:pt modelId="{84B6C227-2088-419C-9832-39B47A3161D2}" type="parTrans" cxnId="{5F62E2F9-613F-4C68-BB5A-77529B1F695D}">
      <dgm:prSet/>
      <dgm:spPr/>
      <dgm:t>
        <a:bodyPr/>
        <a:lstStyle/>
        <a:p>
          <a:pPr algn="just"/>
          <a:endParaRPr lang="en-US" b="1"/>
        </a:p>
      </dgm:t>
    </dgm:pt>
    <dgm:pt modelId="{E314DC5C-F142-442C-BF52-940F2032D720}" type="sibTrans" cxnId="{5F62E2F9-613F-4C68-BB5A-77529B1F695D}">
      <dgm:prSet/>
      <dgm:spPr/>
      <dgm:t>
        <a:bodyPr/>
        <a:lstStyle/>
        <a:p>
          <a:pPr algn="just"/>
          <a:endParaRPr lang="en-US" b="1"/>
        </a:p>
      </dgm:t>
    </dgm:pt>
    <dgm:pt modelId="{E71E52EA-6E34-4648-824E-8B166D070952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b="1" i="0" dirty="0" err="1"/>
            <a:t>Metrik</a:t>
          </a:r>
          <a:r>
            <a:rPr lang="en-US" b="1" i="0" dirty="0"/>
            <a:t> dan </a:t>
          </a:r>
          <a:r>
            <a:rPr lang="en-US" b="1" i="0" dirty="0" err="1"/>
            <a:t>Indikator</a:t>
          </a:r>
          <a:r>
            <a:rPr lang="en-US" b="1" i="0" dirty="0"/>
            <a:t> Kinerja:</a:t>
          </a:r>
        </a:p>
      </dgm:t>
    </dgm:pt>
    <dgm:pt modelId="{8AEED57E-8FB8-4429-B071-C4A0E77EE5F8}" type="parTrans" cxnId="{FC892C15-7CE8-444D-BC8E-408CB21687F9}">
      <dgm:prSet/>
      <dgm:spPr/>
      <dgm:t>
        <a:bodyPr/>
        <a:lstStyle/>
        <a:p>
          <a:pPr algn="just"/>
          <a:endParaRPr lang="en-US" b="1"/>
        </a:p>
      </dgm:t>
    </dgm:pt>
    <dgm:pt modelId="{380C0106-0CF0-463E-A012-EA68905200E6}" type="sibTrans" cxnId="{FC892C15-7CE8-444D-BC8E-408CB21687F9}">
      <dgm:prSet/>
      <dgm:spPr/>
      <dgm:t>
        <a:bodyPr/>
        <a:lstStyle/>
        <a:p>
          <a:pPr algn="just"/>
          <a:endParaRPr lang="en-US" b="1"/>
        </a:p>
      </dgm:t>
    </dgm:pt>
    <dgm:pt modelId="{6FC45B24-6DF8-4049-8E61-40C535CA2166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berbagai</a:t>
          </a:r>
          <a:r>
            <a:rPr lang="en-US" b="1" i="0" dirty="0"/>
            <a:t> </a:t>
          </a:r>
          <a:r>
            <a:rPr lang="en-US" b="1" i="0" dirty="0" err="1"/>
            <a:t>peran</a:t>
          </a:r>
          <a:r>
            <a:rPr lang="en-US" b="1" i="0" dirty="0"/>
            <a:t> dan </a:t>
          </a:r>
          <a:r>
            <a:rPr lang="en-US" b="1" i="0" dirty="0" err="1"/>
            <a:t>tanggung</a:t>
          </a:r>
          <a:r>
            <a:rPr lang="en-US" b="1" i="0" dirty="0"/>
            <a:t> </a:t>
          </a:r>
          <a:r>
            <a:rPr lang="en-US" b="1" i="0" dirty="0" err="1"/>
            <a:t>jawab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organisasi</a:t>
          </a:r>
          <a:r>
            <a:rPr lang="en-US" b="1" i="0" dirty="0"/>
            <a:t> yang </a:t>
          </a:r>
          <a:r>
            <a:rPr lang="en-US" b="1" i="0" dirty="0" err="1"/>
            <a:t>terkait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pengelolaan</a:t>
          </a:r>
          <a:r>
            <a:rPr lang="en-US" b="1" i="0" dirty="0"/>
            <a:t> TI.</a:t>
          </a:r>
        </a:p>
      </dgm:t>
    </dgm:pt>
    <dgm:pt modelId="{79637C30-78D4-4D16-A4E9-47A492FE6B0D}" type="parTrans" cxnId="{3E6C1E74-BE6C-4CE9-9832-B08EBB726325}">
      <dgm:prSet/>
      <dgm:spPr/>
      <dgm:t>
        <a:bodyPr/>
        <a:lstStyle/>
        <a:p>
          <a:pPr algn="just"/>
          <a:endParaRPr lang="en-US" b="1"/>
        </a:p>
      </dgm:t>
    </dgm:pt>
    <dgm:pt modelId="{C66E2471-A071-475B-9C48-3BD2A1C4E6FF}" type="sibTrans" cxnId="{3E6C1E74-BE6C-4CE9-9832-B08EBB726325}">
      <dgm:prSet/>
      <dgm:spPr/>
      <dgm:t>
        <a:bodyPr/>
        <a:lstStyle/>
        <a:p>
          <a:pPr algn="just"/>
          <a:endParaRPr lang="en-US" b="1"/>
        </a:p>
      </dgm:t>
    </dgm:pt>
    <dgm:pt modelId="{C3C82F37-3AB0-4E8E-B220-6D354B9AB28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Menggambarkan</a:t>
          </a:r>
          <a:r>
            <a:rPr lang="en-US" b="1" i="0" dirty="0"/>
            <a:t> </a:t>
          </a:r>
          <a:r>
            <a:rPr lang="en-US" b="1" i="0" dirty="0" err="1"/>
            <a:t>metrik</a:t>
          </a:r>
          <a:r>
            <a:rPr lang="en-US" b="1" i="0" dirty="0"/>
            <a:t> yang </a:t>
          </a:r>
          <a:r>
            <a:rPr lang="en-US" b="1" i="0" dirty="0" err="1"/>
            <a:t>digunakan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mengevaluasi</a:t>
          </a:r>
          <a:r>
            <a:rPr lang="en-US" b="1" i="0" dirty="0"/>
            <a:t> </a:t>
          </a:r>
          <a:r>
            <a:rPr lang="en-US" b="1" i="0" dirty="0" err="1"/>
            <a:t>kinerja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dan </a:t>
          </a:r>
          <a:r>
            <a:rPr lang="en-US" b="1" i="0" dirty="0" err="1"/>
            <a:t>efektivitas</a:t>
          </a:r>
          <a:r>
            <a:rPr lang="en-US" b="1" i="0" dirty="0"/>
            <a:t> </a:t>
          </a:r>
          <a:r>
            <a:rPr lang="en-US" b="1" i="0" dirty="0" err="1"/>
            <a:t>manajemen</a:t>
          </a:r>
          <a:r>
            <a:rPr lang="en-US" b="1" i="0" dirty="0"/>
            <a:t>.</a:t>
          </a:r>
        </a:p>
      </dgm:t>
    </dgm:pt>
    <dgm:pt modelId="{A756CE0E-D361-4F18-964B-4F37C9DBBE73}" type="parTrans" cxnId="{8EDE52B6-0DBC-479D-8D5F-852D40A3062D}">
      <dgm:prSet/>
      <dgm:spPr/>
      <dgm:t>
        <a:bodyPr/>
        <a:lstStyle/>
        <a:p>
          <a:pPr algn="just"/>
          <a:endParaRPr lang="en-US" b="1"/>
        </a:p>
      </dgm:t>
    </dgm:pt>
    <dgm:pt modelId="{D5BE60D8-A348-4F49-A890-E015C78A2C91}" type="sibTrans" cxnId="{8EDE52B6-0DBC-479D-8D5F-852D40A3062D}">
      <dgm:prSet/>
      <dgm:spPr/>
      <dgm:t>
        <a:bodyPr/>
        <a:lstStyle/>
        <a:p>
          <a:pPr algn="just"/>
          <a:endParaRPr lang="en-US" b="1"/>
        </a:p>
      </dgm:t>
    </dgm:pt>
    <dgm:pt modelId="{3C3E6D48-2B9F-43C8-933A-4528FB4D8181}" type="pres">
      <dgm:prSet presAssocID="{B9E72922-BEEA-4F4D-ADC8-0C777A112135}" presName="linear" presStyleCnt="0">
        <dgm:presLayoutVars>
          <dgm:animLvl val="lvl"/>
          <dgm:resizeHandles val="exact"/>
        </dgm:presLayoutVars>
      </dgm:prSet>
      <dgm:spPr/>
    </dgm:pt>
    <dgm:pt modelId="{E90A79CD-CB7D-4781-B7E3-D50265F52C25}" type="pres">
      <dgm:prSet presAssocID="{B2DF474E-B8FB-4E5D-A2F6-F0FF33FB541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EC0AC0A-CCA5-46CD-81FF-00893CFD21C5}" type="pres">
      <dgm:prSet presAssocID="{B2DF474E-B8FB-4E5D-A2F6-F0FF33FB5414}" presName="childText" presStyleLbl="revTx" presStyleIdx="0" presStyleCnt="2">
        <dgm:presLayoutVars>
          <dgm:bulletEnabled val="1"/>
        </dgm:presLayoutVars>
      </dgm:prSet>
      <dgm:spPr/>
    </dgm:pt>
    <dgm:pt modelId="{977BC892-F2F6-4032-A593-8C4E0470D312}" type="pres">
      <dgm:prSet presAssocID="{E71E52EA-6E34-4648-824E-8B166D07095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BD28EE8-0027-41A4-857D-F588A6D4CE39}" type="pres">
      <dgm:prSet presAssocID="{E71E52EA-6E34-4648-824E-8B166D07095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C892C15-7CE8-444D-BC8E-408CB21687F9}" srcId="{B9E72922-BEEA-4F4D-ADC8-0C777A112135}" destId="{E71E52EA-6E34-4648-824E-8B166D070952}" srcOrd="1" destOrd="0" parTransId="{8AEED57E-8FB8-4429-B071-C4A0E77EE5F8}" sibTransId="{380C0106-0CF0-463E-A012-EA68905200E6}"/>
    <dgm:cxn modelId="{3E6C1E74-BE6C-4CE9-9832-B08EBB726325}" srcId="{B2DF474E-B8FB-4E5D-A2F6-F0FF33FB5414}" destId="{6FC45B24-6DF8-4049-8E61-40C535CA2166}" srcOrd="0" destOrd="0" parTransId="{79637C30-78D4-4D16-A4E9-47A492FE6B0D}" sibTransId="{C66E2471-A071-475B-9C48-3BD2A1C4E6FF}"/>
    <dgm:cxn modelId="{CCE9E6A6-FEA0-425D-A7B2-73902F07FA65}" type="presOf" srcId="{B2DF474E-B8FB-4E5D-A2F6-F0FF33FB5414}" destId="{E90A79CD-CB7D-4781-B7E3-D50265F52C25}" srcOrd="0" destOrd="0" presId="urn:microsoft.com/office/officeart/2005/8/layout/vList2"/>
    <dgm:cxn modelId="{8EDE52B6-0DBC-479D-8D5F-852D40A3062D}" srcId="{E71E52EA-6E34-4648-824E-8B166D070952}" destId="{C3C82F37-3AB0-4E8E-B220-6D354B9AB28F}" srcOrd="0" destOrd="0" parTransId="{A756CE0E-D361-4F18-964B-4F37C9DBBE73}" sibTransId="{D5BE60D8-A348-4F49-A890-E015C78A2C91}"/>
    <dgm:cxn modelId="{3BBF4DBA-EECD-4EFF-B38F-62139FCB07B4}" type="presOf" srcId="{E71E52EA-6E34-4648-824E-8B166D070952}" destId="{977BC892-F2F6-4032-A593-8C4E0470D312}" srcOrd="0" destOrd="0" presId="urn:microsoft.com/office/officeart/2005/8/layout/vList2"/>
    <dgm:cxn modelId="{FAB068D0-EF63-4F59-B859-241DD43E1C6E}" type="presOf" srcId="{C3C82F37-3AB0-4E8E-B220-6D354B9AB28F}" destId="{BBD28EE8-0027-41A4-857D-F588A6D4CE39}" srcOrd="0" destOrd="0" presId="urn:microsoft.com/office/officeart/2005/8/layout/vList2"/>
    <dgm:cxn modelId="{9E1A0CEB-CA86-44DD-8A0D-9B526A25732D}" type="presOf" srcId="{6FC45B24-6DF8-4049-8E61-40C535CA2166}" destId="{2EC0AC0A-CCA5-46CD-81FF-00893CFD21C5}" srcOrd="0" destOrd="0" presId="urn:microsoft.com/office/officeart/2005/8/layout/vList2"/>
    <dgm:cxn modelId="{5F62E2F9-613F-4C68-BB5A-77529B1F695D}" srcId="{B9E72922-BEEA-4F4D-ADC8-0C777A112135}" destId="{B2DF474E-B8FB-4E5D-A2F6-F0FF33FB5414}" srcOrd="0" destOrd="0" parTransId="{84B6C227-2088-419C-9832-39B47A3161D2}" sibTransId="{E314DC5C-F142-442C-BF52-940F2032D720}"/>
    <dgm:cxn modelId="{6EA688FB-06F7-481E-A414-39548426E7B5}" type="presOf" srcId="{B9E72922-BEEA-4F4D-ADC8-0C777A112135}" destId="{3C3E6D48-2B9F-43C8-933A-4528FB4D8181}" srcOrd="0" destOrd="0" presId="urn:microsoft.com/office/officeart/2005/8/layout/vList2"/>
    <dgm:cxn modelId="{3A57C0C1-8A89-4A9A-A5C1-5544438EEC6B}" type="presParOf" srcId="{3C3E6D48-2B9F-43C8-933A-4528FB4D8181}" destId="{E90A79CD-CB7D-4781-B7E3-D50265F52C25}" srcOrd="0" destOrd="0" presId="urn:microsoft.com/office/officeart/2005/8/layout/vList2"/>
    <dgm:cxn modelId="{C5D18E6C-5267-4A0F-91A1-6B55E303F675}" type="presParOf" srcId="{3C3E6D48-2B9F-43C8-933A-4528FB4D8181}" destId="{2EC0AC0A-CCA5-46CD-81FF-00893CFD21C5}" srcOrd="1" destOrd="0" presId="urn:microsoft.com/office/officeart/2005/8/layout/vList2"/>
    <dgm:cxn modelId="{5401FB6E-2363-44B7-B5E5-B99F6E9413C9}" type="presParOf" srcId="{3C3E6D48-2B9F-43C8-933A-4528FB4D8181}" destId="{977BC892-F2F6-4032-A593-8C4E0470D312}" srcOrd="2" destOrd="0" presId="urn:microsoft.com/office/officeart/2005/8/layout/vList2"/>
    <dgm:cxn modelId="{A181980E-1D4E-4CB1-A70A-3D99384FB886}" type="presParOf" srcId="{3C3E6D48-2B9F-43C8-933A-4528FB4D8181}" destId="{BBD28EE8-0027-41A4-857D-F588A6D4CE3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9E72922-BEEA-4F4D-ADC8-0C777A1121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54DCA6-B30D-4D10-9882-6C3BCEA81204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Visibilitas</a:t>
          </a:r>
          <a:r>
            <a:rPr lang="en-US" b="1" i="0" dirty="0"/>
            <a:t> </a:t>
          </a:r>
          <a:r>
            <a:rPr lang="en-US" b="1" i="0" dirty="0" err="1"/>
            <a:t>Operasional</a:t>
          </a:r>
          <a:r>
            <a:rPr lang="en-US" b="1" i="0" dirty="0"/>
            <a:t>:</a:t>
          </a:r>
        </a:p>
      </dgm:t>
    </dgm:pt>
    <dgm:pt modelId="{7DF102D1-868D-43FE-AF9F-12E9BACC39D7}" type="parTrans" cxnId="{47EE5EE1-2963-4C54-9DDB-FC0963D2C34E}">
      <dgm:prSet/>
      <dgm:spPr/>
      <dgm:t>
        <a:bodyPr/>
        <a:lstStyle/>
        <a:p>
          <a:pPr algn="just"/>
          <a:endParaRPr lang="en-US" b="1"/>
        </a:p>
      </dgm:t>
    </dgm:pt>
    <dgm:pt modelId="{5C84D07D-1752-4793-A92C-4E3BA37149F7}" type="sibTrans" cxnId="{47EE5EE1-2963-4C54-9DDB-FC0963D2C34E}">
      <dgm:prSet/>
      <dgm:spPr/>
      <dgm:t>
        <a:bodyPr/>
        <a:lstStyle/>
        <a:p>
          <a:pPr algn="just"/>
          <a:endParaRPr lang="en-US" b="1"/>
        </a:p>
      </dgm:t>
    </dgm:pt>
    <dgm:pt modelId="{1602F94D-AB76-4A51-897A-832C7A6D6B9B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Optimalisasi</a:t>
          </a:r>
          <a:r>
            <a:rPr lang="en-US" b="1" i="0" dirty="0"/>
            <a:t> </a:t>
          </a:r>
          <a:r>
            <a:rPr lang="en-US" b="1" i="0" dirty="0" err="1"/>
            <a:t>Sumber</a:t>
          </a:r>
          <a:r>
            <a:rPr lang="en-US" b="1" i="0" dirty="0"/>
            <a:t> Daya:</a:t>
          </a:r>
        </a:p>
      </dgm:t>
    </dgm:pt>
    <dgm:pt modelId="{6E995A4C-0DC7-49D5-A446-A960E96759C2}" type="parTrans" cxnId="{3709AB1B-84E9-4B06-A5A7-830AF37D5C19}">
      <dgm:prSet/>
      <dgm:spPr/>
      <dgm:t>
        <a:bodyPr/>
        <a:lstStyle/>
        <a:p>
          <a:pPr algn="just"/>
          <a:endParaRPr lang="en-US" b="1"/>
        </a:p>
      </dgm:t>
    </dgm:pt>
    <dgm:pt modelId="{081BD59D-2751-4D6D-A242-80D7846519DA}" type="sibTrans" cxnId="{3709AB1B-84E9-4B06-A5A7-830AF37D5C19}">
      <dgm:prSet/>
      <dgm:spPr/>
      <dgm:t>
        <a:bodyPr/>
        <a:lstStyle/>
        <a:p>
          <a:pPr algn="just"/>
          <a:endParaRPr lang="en-US" b="1"/>
        </a:p>
      </dgm:t>
    </dgm:pt>
    <dgm:pt modelId="{B1CE6B8C-9196-4A86-A386-526FDA22A46B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nb-NO" b="1" i="0" dirty="0"/>
            <a:t>Standarisasi Proses:</a:t>
          </a:r>
        </a:p>
      </dgm:t>
    </dgm:pt>
    <dgm:pt modelId="{6901A177-2D25-4102-9E2F-1A908D819739}" type="parTrans" cxnId="{B583D70B-AEF6-4103-AF09-018906D8CB30}">
      <dgm:prSet/>
      <dgm:spPr/>
      <dgm:t>
        <a:bodyPr/>
        <a:lstStyle/>
        <a:p>
          <a:pPr algn="just"/>
          <a:endParaRPr lang="en-US" b="1"/>
        </a:p>
      </dgm:t>
    </dgm:pt>
    <dgm:pt modelId="{5DD38346-ABB3-4D00-A7AC-DF159BA647A6}" type="sibTrans" cxnId="{B583D70B-AEF6-4103-AF09-018906D8CB30}">
      <dgm:prSet/>
      <dgm:spPr/>
      <dgm:t>
        <a:bodyPr/>
        <a:lstStyle/>
        <a:p>
          <a:pPr algn="just"/>
          <a:endParaRPr lang="en-US" b="1"/>
        </a:p>
      </dgm:t>
    </dgm:pt>
    <dgm:pt modelId="{A609327A-8301-488F-A02B-8702306CEBFD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Menyediakan</a:t>
          </a:r>
          <a:r>
            <a:rPr lang="en-US" b="1" i="0" dirty="0"/>
            <a:t> </a:t>
          </a:r>
          <a:r>
            <a:rPr lang="en-US" b="1" i="0" dirty="0" err="1"/>
            <a:t>gambaran</a:t>
          </a:r>
          <a:r>
            <a:rPr lang="en-US" b="1" i="0" dirty="0"/>
            <a:t> yang </a:t>
          </a:r>
          <a:r>
            <a:rPr lang="en-US" b="1" i="0" dirty="0" err="1"/>
            <a:t>jelas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cara</a:t>
          </a:r>
          <a:r>
            <a:rPr lang="en-US" b="1" i="0" dirty="0"/>
            <a:t> </a:t>
          </a:r>
          <a:r>
            <a:rPr lang="en-US" b="1" i="0" dirty="0" err="1"/>
            <a:t>infrastruktur</a:t>
          </a:r>
          <a:r>
            <a:rPr lang="en-US" b="1" i="0" dirty="0"/>
            <a:t> TI </a:t>
          </a:r>
          <a:r>
            <a:rPr lang="en-US" b="1" i="0" dirty="0" err="1"/>
            <a:t>dikelola</a:t>
          </a:r>
          <a:r>
            <a:rPr lang="en-US" b="1" i="0" dirty="0"/>
            <a:t>, </a:t>
          </a:r>
          <a:r>
            <a:rPr lang="en-US" b="1" i="0" dirty="0" err="1"/>
            <a:t>memungkinkan</a:t>
          </a:r>
          <a:r>
            <a:rPr lang="en-US" b="1" i="0" dirty="0"/>
            <a:t> </a:t>
          </a:r>
          <a:r>
            <a:rPr lang="en-US" b="1" i="0" dirty="0" err="1"/>
            <a:t>visibilitas</a:t>
          </a:r>
          <a:r>
            <a:rPr lang="en-US" b="1" i="0" dirty="0"/>
            <a:t> </a:t>
          </a:r>
          <a:r>
            <a:rPr lang="en-US" b="1" i="0" dirty="0" err="1"/>
            <a:t>atas</a:t>
          </a:r>
          <a:r>
            <a:rPr lang="en-US" b="1" i="0" dirty="0"/>
            <a:t> </a:t>
          </a:r>
          <a:r>
            <a:rPr lang="en-US" b="1" i="0" dirty="0" err="1"/>
            <a:t>operasional</a:t>
          </a:r>
          <a:r>
            <a:rPr lang="en-US" b="1" i="0" dirty="0"/>
            <a:t> </a:t>
          </a:r>
          <a:r>
            <a:rPr lang="en-US" b="1" i="0" dirty="0" err="1"/>
            <a:t>harian</a:t>
          </a:r>
          <a:r>
            <a:rPr lang="en-US" b="1" i="0" dirty="0"/>
            <a:t> dan </a:t>
          </a:r>
          <a:r>
            <a:rPr lang="en-US" b="1" i="0" dirty="0" err="1"/>
            <a:t>kapasitas</a:t>
          </a:r>
          <a:r>
            <a:rPr lang="en-US" b="1" i="0" dirty="0"/>
            <a:t> </a:t>
          </a:r>
          <a:r>
            <a:rPr lang="en-US" b="1" i="0" dirty="0" err="1"/>
            <a:t>manajemen</a:t>
          </a:r>
          <a:r>
            <a:rPr lang="en-US" b="1" i="0" dirty="0"/>
            <a:t>.</a:t>
          </a:r>
        </a:p>
      </dgm:t>
    </dgm:pt>
    <dgm:pt modelId="{4FF80441-7AC8-4055-958E-5E1051C7B72E}" type="parTrans" cxnId="{B851B126-5815-4B08-BBB9-DA4A4C79EDA9}">
      <dgm:prSet/>
      <dgm:spPr/>
      <dgm:t>
        <a:bodyPr/>
        <a:lstStyle/>
        <a:p>
          <a:pPr algn="just"/>
          <a:endParaRPr lang="en-US" b="1"/>
        </a:p>
      </dgm:t>
    </dgm:pt>
    <dgm:pt modelId="{67C865FB-6450-49AC-BDAD-5322F69379CD}" type="sibTrans" cxnId="{B851B126-5815-4B08-BBB9-DA4A4C79EDA9}">
      <dgm:prSet/>
      <dgm:spPr/>
      <dgm:t>
        <a:bodyPr/>
        <a:lstStyle/>
        <a:p>
          <a:pPr algn="just"/>
          <a:endParaRPr lang="en-US" b="1"/>
        </a:p>
      </dgm:t>
    </dgm:pt>
    <dgm:pt modelId="{A47BC676-4D40-4083-B2EA-6BB10C372D86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Memfasilitasi</a:t>
          </a:r>
          <a:r>
            <a:rPr lang="en-US" b="1" i="0" dirty="0"/>
            <a:t> </a:t>
          </a:r>
          <a:r>
            <a:rPr lang="en-US" b="1" i="0" dirty="0" err="1"/>
            <a:t>identifikasi</a:t>
          </a:r>
          <a:r>
            <a:rPr lang="en-US" b="1" i="0" dirty="0"/>
            <a:t> </a:t>
          </a:r>
          <a:r>
            <a:rPr lang="en-US" b="1" i="0" dirty="0" err="1"/>
            <a:t>peluang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mengoptimalkan</a:t>
          </a:r>
          <a:r>
            <a:rPr lang="en-US" b="1" i="0" dirty="0"/>
            <a:t> </a:t>
          </a:r>
          <a:r>
            <a:rPr lang="en-US" b="1" i="0" dirty="0" err="1"/>
            <a:t>penggunaan</a:t>
          </a:r>
          <a:r>
            <a:rPr lang="en-US" b="1" i="0" dirty="0"/>
            <a:t> </a:t>
          </a:r>
          <a:r>
            <a:rPr lang="en-US" b="1" i="0" dirty="0" err="1"/>
            <a:t>sumber</a:t>
          </a:r>
          <a:r>
            <a:rPr lang="en-US" b="1" i="0" dirty="0"/>
            <a:t> </a:t>
          </a:r>
          <a:r>
            <a:rPr lang="en-US" b="1" i="0" dirty="0" err="1"/>
            <a:t>daya</a:t>
          </a:r>
          <a:r>
            <a:rPr lang="en-US" b="1" i="0" dirty="0"/>
            <a:t> TI dan </a:t>
          </a:r>
          <a:r>
            <a:rPr lang="en-US" b="1" i="0" dirty="0" err="1"/>
            <a:t>personil</a:t>
          </a:r>
          <a:r>
            <a:rPr lang="en-US" b="1" i="0" dirty="0"/>
            <a:t>, </a:t>
          </a:r>
          <a:r>
            <a:rPr lang="en-US" b="1" i="0" dirty="0" err="1"/>
            <a:t>berdasarkan</a:t>
          </a:r>
          <a:r>
            <a:rPr lang="en-US" b="1" i="0" dirty="0"/>
            <a:t> </a:t>
          </a:r>
          <a:r>
            <a:rPr lang="en-US" b="1" i="0" dirty="0" err="1"/>
            <a:t>pemahaman</a:t>
          </a:r>
          <a:r>
            <a:rPr lang="en-US" b="1" i="0" dirty="0"/>
            <a:t> yang </a:t>
          </a:r>
          <a:r>
            <a:rPr lang="en-US" b="1" i="0" dirty="0" err="1"/>
            <a:t>lebih</a:t>
          </a:r>
          <a:r>
            <a:rPr lang="en-US" b="1" i="0" dirty="0"/>
            <a:t> </a:t>
          </a:r>
          <a:r>
            <a:rPr lang="en-US" b="1" i="0" dirty="0" err="1"/>
            <a:t>baik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alat</a:t>
          </a:r>
          <a:r>
            <a:rPr lang="en-US" b="1" i="0" dirty="0"/>
            <a:t> dan proses yang </a:t>
          </a:r>
          <a:r>
            <a:rPr lang="en-US" b="1" i="0" dirty="0" err="1"/>
            <a:t>digunakan</a:t>
          </a:r>
          <a:r>
            <a:rPr lang="en-US" b="1" i="0" dirty="0"/>
            <a:t>.</a:t>
          </a:r>
        </a:p>
      </dgm:t>
    </dgm:pt>
    <dgm:pt modelId="{5DA027E1-1507-4962-89D5-E3CCA22C6073}" type="parTrans" cxnId="{77866C71-651F-43F4-9278-7DAE0F834263}">
      <dgm:prSet/>
      <dgm:spPr/>
      <dgm:t>
        <a:bodyPr/>
        <a:lstStyle/>
        <a:p>
          <a:pPr algn="just"/>
          <a:endParaRPr lang="en-US" b="1"/>
        </a:p>
      </dgm:t>
    </dgm:pt>
    <dgm:pt modelId="{AF943669-E941-4A62-AF0B-C9F5A17077AB}" type="sibTrans" cxnId="{77866C71-651F-43F4-9278-7DAE0F834263}">
      <dgm:prSet/>
      <dgm:spPr/>
      <dgm:t>
        <a:bodyPr/>
        <a:lstStyle/>
        <a:p>
          <a:pPr algn="just"/>
          <a:endParaRPr lang="en-US" b="1"/>
        </a:p>
      </dgm:t>
    </dgm:pt>
    <dgm:pt modelId="{F488B1CA-4429-4432-A37F-C1881C9D617E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nb-NO" b="1" i="0"/>
            <a:t>Mendukung </a:t>
          </a:r>
          <a:r>
            <a:rPr lang="nb-NO" b="1" i="0" dirty="0"/>
            <a:t>upaya standarisasi proses manajemen TI, yang meningkatkan efisiensi dan mengurangi risiko operasional.</a:t>
          </a:r>
        </a:p>
      </dgm:t>
    </dgm:pt>
    <dgm:pt modelId="{92BBA279-7683-450F-80BA-1328ABAD3337}" type="parTrans" cxnId="{A1916CAF-0FED-4D35-810D-7F597CA8439D}">
      <dgm:prSet/>
      <dgm:spPr/>
      <dgm:t>
        <a:bodyPr/>
        <a:lstStyle/>
        <a:p>
          <a:pPr algn="just"/>
          <a:endParaRPr lang="en-US" b="1"/>
        </a:p>
      </dgm:t>
    </dgm:pt>
    <dgm:pt modelId="{4B6D7474-FC99-4DB9-93E5-28A16F2047C2}" type="sibTrans" cxnId="{A1916CAF-0FED-4D35-810D-7F597CA8439D}">
      <dgm:prSet/>
      <dgm:spPr/>
      <dgm:t>
        <a:bodyPr/>
        <a:lstStyle/>
        <a:p>
          <a:pPr algn="just"/>
          <a:endParaRPr lang="en-US" b="1"/>
        </a:p>
      </dgm:t>
    </dgm:pt>
    <dgm:pt modelId="{3C3E6D48-2B9F-43C8-933A-4528FB4D8181}" type="pres">
      <dgm:prSet presAssocID="{B9E72922-BEEA-4F4D-ADC8-0C777A112135}" presName="linear" presStyleCnt="0">
        <dgm:presLayoutVars>
          <dgm:animLvl val="lvl"/>
          <dgm:resizeHandles val="exact"/>
        </dgm:presLayoutVars>
      </dgm:prSet>
      <dgm:spPr/>
    </dgm:pt>
    <dgm:pt modelId="{ACA83E00-0C20-47FE-8C77-B2FF2A1C1AA3}" type="pres">
      <dgm:prSet presAssocID="{4A54DCA6-B30D-4D10-9882-6C3BCEA812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81C89F7-9CBC-4341-ABE9-B1DAA150A36C}" type="pres">
      <dgm:prSet presAssocID="{4A54DCA6-B30D-4D10-9882-6C3BCEA81204}" presName="childText" presStyleLbl="revTx" presStyleIdx="0" presStyleCnt="3">
        <dgm:presLayoutVars>
          <dgm:bulletEnabled val="1"/>
        </dgm:presLayoutVars>
      </dgm:prSet>
      <dgm:spPr/>
    </dgm:pt>
    <dgm:pt modelId="{C46B0904-FFD1-4754-B57B-1FAD18F4FCC1}" type="pres">
      <dgm:prSet presAssocID="{1602F94D-AB76-4A51-897A-832C7A6D6B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3B0659A-E442-41F1-B6E1-1AFEE4832411}" type="pres">
      <dgm:prSet presAssocID="{1602F94D-AB76-4A51-897A-832C7A6D6B9B}" presName="childText" presStyleLbl="revTx" presStyleIdx="1" presStyleCnt="3">
        <dgm:presLayoutVars>
          <dgm:bulletEnabled val="1"/>
        </dgm:presLayoutVars>
      </dgm:prSet>
      <dgm:spPr/>
    </dgm:pt>
    <dgm:pt modelId="{979B96A5-243E-4F5D-AE93-F59BCE687D3C}" type="pres">
      <dgm:prSet presAssocID="{B1CE6B8C-9196-4A86-A386-526FDA22A46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5E62054-CF48-471F-A8E1-184D2FA3531D}" type="pres">
      <dgm:prSet presAssocID="{B1CE6B8C-9196-4A86-A386-526FDA22A46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6194203-857C-48B2-896E-290D7386A6B6}" type="presOf" srcId="{F488B1CA-4429-4432-A37F-C1881C9D617E}" destId="{15E62054-CF48-471F-A8E1-184D2FA3531D}" srcOrd="0" destOrd="0" presId="urn:microsoft.com/office/officeart/2005/8/layout/vList2"/>
    <dgm:cxn modelId="{B583D70B-AEF6-4103-AF09-018906D8CB30}" srcId="{B9E72922-BEEA-4F4D-ADC8-0C777A112135}" destId="{B1CE6B8C-9196-4A86-A386-526FDA22A46B}" srcOrd="2" destOrd="0" parTransId="{6901A177-2D25-4102-9E2F-1A908D819739}" sibTransId="{5DD38346-ABB3-4D00-A7AC-DF159BA647A6}"/>
    <dgm:cxn modelId="{3709AB1B-84E9-4B06-A5A7-830AF37D5C19}" srcId="{B9E72922-BEEA-4F4D-ADC8-0C777A112135}" destId="{1602F94D-AB76-4A51-897A-832C7A6D6B9B}" srcOrd="1" destOrd="0" parTransId="{6E995A4C-0DC7-49D5-A446-A960E96759C2}" sibTransId="{081BD59D-2751-4D6D-A242-80D7846519DA}"/>
    <dgm:cxn modelId="{B851B126-5815-4B08-BBB9-DA4A4C79EDA9}" srcId="{4A54DCA6-B30D-4D10-9882-6C3BCEA81204}" destId="{A609327A-8301-488F-A02B-8702306CEBFD}" srcOrd="0" destOrd="0" parTransId="{4FF80441-7AC8-4055-958E-5E1051C7B72E}" sibTransId="{67C865FB-6450-49AC-BDAD-5322F69379CD}"/>
    <dgm:cxn modelId="{77866C71-651F-43F4-9278-7DAE0F834263}" srcId="{1602F94D-AB76-4A51-897A-832C7A6D6B9B}" destId="{A47BC676-4D40-4083-B2EA-6BB10C372D86}" srcOrd="0" destOrd="0" parTransId="{5DA027E1-1507-4962-89D5-E3CCA22C6073}" sibTransId="{AF943669-E941-4A62-AF0B-C9F5A17077AB}"/>
    <dgm:cxn modelId="{939FF857-6171-4CE9-B5CA-59729DF2287D}" type="presOf" srcId="{4A54DCA6-B30D-4D10-9882-6C3BCEA81204}" destId="{ACA83E00-0C20-47FE-8C77-B2FF2A1C1AA3}" srcOrd="0" destOrd="0" presId="urn:microsoft.com/office/officeart/2005/8/layout/vList2"/>
    <dgm:cxn modelId="{B00764AD-50ED-4D9C-81C3-02DB94CC70E4}" type="presOf" srcId="{A47BC676-4D40-4083-B2EA-6BB10C372D86}" destId="{13B0659A-E442-41F1-B6E1-1AFEE4832411}" srcOrd="0" destOrd="0" presId="urn:microsoft.com/office/officeart/2005/8/layout/vList2"/>
    <dgm:cxn modelId="{A1916CAF-0FED-4D35-810D-7F597CA8439D}" srcId="{B1CE6B8C-9196-4A86-A386-526FDA22A46B}" destId="{F488B1CA-4429-4432-A37F-C1881C9D617E}" srcOrd="0" destOrd="0" parTransId="{92BBA279-7683-450F-80BA-1328ABAD3337}" sibTransId="{4B6D7474-FC99-4DB9-93E5-28A16F2047C2}"/>
    <dgm:cxn modelId="{B0FB21E1-DC8A-471C-8085-04FC5DCADB83}" type="presOf" srcId="{B1CE6B8C-9196-4A86-A386-526FDA22A46B}" destId="{979B96A5-243E-4F5D-AE93-F59BCE687D3C}" srcOrd="0" destOrd="0" presId="urn:microsoft.com/office/officeart/2005/8/layout/vList2"/>
    <dgm:cxn modelId="{47EE5EE1-2963-4C54-9DDB-FC0963D2C34E}" srcId="{B9E72922-BEEA-4F4D-ADC8-0C777A112135}" destId="{4A54DCA6-B30D-4D10-9882-6C3BCEA81204}" srcOrd="0" destOrd="0" parTransId="{7DF102D1-868D-43FE-AF9F-12E9BACC39D7}" sibTransId="{5C84D07D-1752-4793-A92C-4E3BA37149F7}"/>
    <dgm:cxn modelId="{E78E15E7-4D1D-4BDC-B462-B2B1E86391C2}" type="presOf" srcId="{1602F94D-AB76-4A51-897A-832C7A6D6B9B}" destId="{C46B0904-FFD1-4754-B57B-1FAD18F4FCC1}" srcOrd="0" destOrd="0" presId="urn:microsoft.com/office/officeart/2005/8/layout/vList2"/>
    <dgm:cxn modelId="{859948EA-6FDB-428A-BDF1-F3FDF750EDFD}" type="presOf" srcId="{A609327A-8301-488F-A02B-8702306CEBFD}" destId="{681C89F7-9CBC-4341-ABE9-B1DAA150A36C}" srcOrd="0" destOrd="0" presId="urn:microsoft.com/office/officeart/2005/8/layout/vList2"/>
    <dgm:cxn modelId="{6EA688FB-06F7-481E-A414-39548426E7B5}" type="presOf" srcId="{B9E72922-BEEA-4F4D-ADC8-0C777A112135}" destId="{3C3E6D48-2B9F-43C8-933A-4528FB4D8181}" srcOrd="0" destOrd="0" presId="urn:microsoft.com/office/officeart/2005/8/layout/vList2"/>
    <dgm:cxn modelId="{2EEF1BE2-3414-4539-8128-D31CA3C84470}" type="presParOf" srcId="{3C3E6D48-2B9F-43C8-933A-4528FB4D8181}" destId="{ACA83E00-0C20-47FE-8C77-B2FF2A1C1AA3}" srcOrd="0" destOrd="0" presId="urn:microsoft.com/office/officeart/2005/8/layout/vList2"/>
    <dgm:cxn modelId="{3E0668CF-BAE9-42A3-BFFF-63075D9A506C}" type="presParOf" srcId="{3C3E6D48-2B9F-43C8-933A-4528FB4D8181}" destId="{681C89F7-9CBC-4341-ABE9-B1DAA150A36C}" srcOrd="1" destOrd="0" presId="urn:microsoft.com/office/officeart/2005/8/layout/vList2"/>
    <dgm:cxn modelId="{0CB49B83-F180-4099-8364-37F22C43F17C}" type="presParOf" srcId="{3C3E6D48-2B9F-43C8-933A-4528FB4D8181}" destId="{C46B0904-FFD1-4754-B57B-1FAD18F4FCC1}" srcOrd="2" destOrd="0" presId="urn:microsoft.com/office/officeart/2005/8/layout/vList2"/>
    <dgm:cxn modelId="{A265E037-6629-4B7B-8D44-4FC9B7784BA2}" type="presParOf" srcId="{3C3E6D48-2B9F-43C8-933A-4528FB4D8181}" destId="{13B0659A-E442-41F1-B6E1-1AFEE4832411}" srcOrd="3" destOrd="0" presId="urn:microsoft.com/office/officeart/2005/8/layout/vList2"/>
    <dgm:cxn modelId="{A84D368E-BC82-4CD5-9416-264447DA54A9}" type="presParOf" srcId="{3C3E6D48-2B9F-43C8-933A-4528FB4D8181}" destId="{979B96A5-243E-4F5D-AE93-F59BCE687D3C}" srcOrd="4" destOrd="0" presId="urn:microsoft.com/office/officeart/2005/8/layout/vList2"/>
    <dgm:cxn modelId="{57724E15-460E-4E59-BE5D-4B20F1D0886C}" type="presParOf" srcId="{3C3E6D48-2B9F-43C8-933A-4528FB4D8181}" destId="{15E62054-CF48-471F-A8E1-184D2FA3531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9E72922-BEEA-4F4D-ADC8-0C777A1121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0EFB0-06D3-46AD-9589-7E6F7EF8086A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Kepatuhan</a:t>
          </a:r>
          <a:r>
            <a:rPr lang="en-US" b="1" i="0" dirty="0"/>
            <a:t> dan </a:t>
          </a:r>
          <a:r>
            <a:rPr lang="en-US" b="1" i="0" dirty="0" err="1"/>
            <a:t>Resiko</a:t>
          </a:r>
          <a:r>
            <a:rPr lang="en-US" b="1" i="0" dirty="0"/>
            <a:t>:</a:t>
          </a:r>
        </a:p>
      </dgm:t>
    </dgm:pt>
    <dgm:pt modelId="{18FB97FA-732F-49BA-9FC5-EC489907209E}" type="parTrans" cxnId="{F4576BBA-9741-425E-A7E1-D5ECE6785790}">
      <dgm:prSet/>
      <dgm:spPr/>
      <dgm:t>
        <a:bodyPr/>
        <a:lstStyle/>
        <a:p>
          <a:pPr algn="just"/>
          <a:endParaRPr lang="en-US" b="1"/>
        </a:p>
      </dgm:t>
    </dgm:pt>
    <dgm:pt modelId="{7E4A1172-B8BC-4489-B8E0-3A7ACF0DC1B3}" type="sibTrans" cxnId="{F4576BBA-9741-425E-A7E1-D5ECE6785790}">
      <dgm:prSet/>
      <dgm:spPr/>
      <dgm:t>
        <a:bodyPr/>
        <a:lstStyle/>
        <a:p>
          <a:pPr algn="just"/>
          <a:endParaRPr lang="en-US" b="1"/>
        </a:p>
      </dgm:t>
    </dgm:pt>
    <dgm:pt modelId="{299FA680-A172-49AB-8F97-A07FED9EEDB5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Perencanaan</a:t>
          </a:r>
          <a:r>
            <a:rPr lang="en-US" b="1" i="0" dirty="0"/>
            <a:t> dan </a:t>
          </a:r>
          <a:r>
            <a:rPr lang="en-US" b="1" i="0" dirty="0" err="1"/>
            <a:t>Skalabilitas</a:t>
          </a:r>
          <a:r>
            <a:rPr lang="en-US" b="1" i="0" dirty="0"/>
            <a:t>:</a:t>
          </a:r>
        </a:p>
      </dgm:t>
    </dgm:pt>
    <dgm:pt modelId="{62B02DB0-CCBE-4759-BEE9-6C78897A20F1}" type="parTrans" cxnId="{D25D3DB5-BAB4-4304-943B-FFBAA43E2D71}">
      <dgm:prSet/>
      <dgm:spPr/>
      <dgm:t>
        <a:bodyPr/>
        <a:lstStyle/>
        <a:p>
          <a:pPr algn="just"/>
          <a:endParaRPr lang="en-US" b="1"/>
        </a:p>
      </dgm:t>
    </dgm:pt>
    <dgm:pt modelId="{21FF7271-7211-4065-83FC-D41978A7680B}" type="sibTrans" cxnId="{D25D3DB5-BAB4-4304-943B-FFBAA43E2D71}">
      <dgm:prSet/>
      <dgm:spPr/>
      <dgm:t>
        <a:bodyPr/>
        <a:lstStyle/>
        <a:p>
          <a:pPr algn="just"/>
          <a:endParaRPr lang="en-US" b="1"/>
        </a:p>
      </dgm:t>
    </dgm:pt>
    <dgm:pt modelId="{634BE195-AD03-42CE-9138-7252DEA9A42C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Membantu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memastikan</a:t>
          </a:r>
          <a:r>
            <a:rPr lang="en-US" b="1" i="0" dirty="0"/>
            <a:t> </a:t>
          </a:r>
          <a:r>
            <a:rPr lang="en-US" b="1" i="0" dirty="0" err="1"/>
            <a:t>bahwa</a:t>
          </a:r>
          <a:r>
            <a:rPr lang="en-US" b="1" i="0" dirty="0"/>
            <a:t> </a:t>
          </a:r>
          <a:r>
            <a:rPr lang="en-US" b="1" i="0" dirty="0" err="1"/>
            <a:t>semua</a:t>
          </a:r>
          <a:r>
            <a:rPr lang="en-US" b="1" i="0" dirty="0"/>
            <a:t> </a:t>
          </a:r>
          <a:r>
            <a:rPr lang="en-US" b="1" i="0" dirty="0" err="1"/>
            <a:t>aspek</a:t>
          </a:r>
          <a:r>
            <a:rPr lang="en-US" b="1" i="0" dirty="0"/>
            <a:t> </a:t>
          </a:r>
          <a:r>
            <a:rPr lang="en-US" b="1" i="0" dirty="0" err="1"/>
            <a:t>manajemen</a:t>
          </a:r>
          <a:r>
            <a:rPr lang="en-US" b="1" i="0" dirty="0"/>
            <a:t> TI </a:t>
          </a:r>
          <a:r>
            <a:rPr lang="en-US" b="1" i="0" dirty="0" err="1"/>
            <a:t>memenuhi</a:t>
          </a:r>
          <a:r>
            <a:rPr lang="en-US" b="1" i="0" dirty="0"/>
            <a:t> </a:t>
          </a:r>
          <a:r>
            <a:rPr lang="en-US" b="1" i="0" dirty="0" err="1"/>
            <a:t>standar</a:t>
          </a:r>
          <a:r>
            <a:rPr lang="en-US" b="1" i="0" dirty="0"/>
            <a:t> </a:t>
          </a:r>
          <a:r>
            <a:rPr lang="en-US" b="1" i="0" dirty="0" err="1"/>
            <a:t>kepatuhan</a:t>
          </a:r>
          <a:r>
            <a:rPr lang="en-US" b="1" i="0" dirty="0"/>
            <a:t> dan </a:t>
          </a:r>
          <a:r>
            <a:rPr lang="en-US" b="1" i="0" dirty="0" err="1"/>
            <a:t>kontrol</a:t>
          </a:r>
          <a:r>
            <a:rPr lang="en-US" b="1" i="0" dirty="0"/>
            <a:t> internal, </a:t>
          </a:r>
          <a:r>
            <a:rPr lang="en-US" b="1" i="0" dirty="0" err="1"/>
            <a:t>serta</a:t>
          </a:r>
          <a:r>
            <a:rPr lang="en-US" b="1" i="0" dirty="0"/>
            <a:t> </a:t>
          </a:r>
          <a:r>
            <a:rPr lang="en-US" b="1" i="0" dirty="0" err="1"/>
            <a:t>mengidentifikasi</a:t>
          </a:r>
          <a:r>
            <a:rPr lang="en-US" b="1" i="0" dirty="0"/>
            <a:t> area </a:t>
          </a:r>
          <a:r>
            <a:rPr lang="en-US" b="1" i="0" dirty="0" err="1"/>
            <a:t>potensial</a:t>
          </a:r>
          <a:r>
            <a:rPr lang="en-US" b="1" i="0" dirty="0"/>
            <a:t> </a:t>
          </a:r>
          <a:r>
            <a:rPr lang="en-US" b="1" i="0" dirty="0" err="1"/>
            <a:t>risiko</a:t>
          </a:r>
          <a:r>
            <a:rPr lang="en-US" b="1" i="0" dirty="0"/>
            <a:t>.</a:t>
          </a:r>
        </a:p>
      </dgm:t>
    </dgm:pt>
    <dgm:pt modelId="{A379370B-D2B4-4940-ACC7-74F34F84D60E}" type="parTrans" cxnId="{65317108-2585-49F0-9916-7646F6394453}">
      <dgm:prSet/>
      <dgm:spPr/>
      <dgm:t>
        <a:bodyPr/>
        <a:lstStyle/>
        <a:p>
          <a:pPr algn="just"/>
          <a:endParaRPr lang="en-US" b="1"/>
        </a:p>
      </dgm:t>
    </dgm:pt>
    <dgm:pt modelId="{BEB4F920-8F3A-4760-87D0-F8643BDEB30A}" type="sibTrans" cxnId="{65317108-2585-49F0-9916-7646F6394453}">
      <dgm:prSet/>
      <dgm:spPr/>
      <dgm:t>
        <a:bodyPr/>
        <a:lstStyle/>
        <a:p>
          <a:pPr algn="just"/>
          <a:endParaRPr lang="en-US" b="1"/>
        </a:p>
      </dgm:t>
    </dgm:pt>
    <dgm:pt modelId="{06C955AF-5F6F-447C-B5FD-B4AA536F6CDD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Memberikan</a:t>
          </a:r>
          <a:r>
            <a:rPr lang="en-US" b="1" i="0" dirty="0"/>
            <a:t> </a:t>
          </a:r>
          <a:r>
            <a:rPr lang="en-US" b="1" i="0" dirty="0" err="1"/>
            <a:t>kerangka</a:t>
          </a:r>
          <a:r>
            <a:rPr lang="en-US" b="1" i="0" dirty="0"/>
            <a:t> </a:t>
          </a:r>
          <a:r>
            <a:rPr lang="en-US" b="1" i="0" dirty="0" err="1"/>
            <a:t>kerja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perencanaan</a:t>
          </a:r>
          <a:r>
            <a:rPr lang="en-US" b="1" i="0" dirty="0"/>
            <a:t> dan </a:t>
          </a:r>
          <a:r>
            <a:rPr lang="en-US" b="1" i="0" dirty="0" err="1"/>
            <a:t>peningkatan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yang </a:t>
          </a:r>
          <a:r>
            <a:rPr lang="en-US" b="1" i="0" dirty="0" err="1"/>
            <a:t>memperhitungkan</a:t>
          </a:r>
          <a:r>
            <a:rPr lang="en-US" b="1" i="0" dirty="0"/>
            <a:t> </a:t>
          </a:r>
          <a:r>
            <a:rPr lang="en-US" b="1" i="0" dirty="0" err="1"/>
            <a:t>persyaratan</a:t>
          </a:r>
          <a:r>
            <a:rPr lang="en-US" b="1" i="0" dirty="0"/>
            <a:t> </a:t>
          </a:r>
          <a:r>
            <a:rPr lang="en-US" b="1" i="0" dirty="0" err="1"/>
            <a:t>manajemen</a:t>
          </a:r>
          <a:r>
            <a:rPr lang="en-US" b="1" i="0" dirty="0"/>
            <a:t> TI, </a:t>
          </a:r>
          <a:r>
            <a:rPr lang="en-US" b="1" i="0" dirty="0" err="1"/>
            <a:t>serta</a:t>
          </a:r>
          <a:r>
            <a:rPr lang="en-US" b="1" i="0" dirty="0"/>
            <a:t> </a:t>
          </a:r>
          <a:r>
            <a:rPr lang="en-US" b="1" i="0" dirty="0" err="1"/>
            <a:t>mendukung</a:t>
          </a:r>
          <a:r>
            <a:rPr lang="en-US" b="1" i="0" dirty="0"/>
            <a:t> </a:t>
          </a:r>
          <a:r>
            <a:rPr lang="en-US" b="1" i="0" dirty="0" err="1"/>
            <a:t>skalabilitas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.</a:t>
          </a:r>
        </a:p>
      </dgm:t>
    </dgm:pt>
    <dgm:pt modelId="{6EF01D5D-BDB2-428B-80D6-A6CBAB76EEC4}" type="parTrans" cxnId="{8B042D45-17CE-4BC6-A8CE-47ABB74574B6}">
      <dgm:prSet/>
      <dgm:spPr/>
      <dgm:t>
        <a:bodyPr/>
        <a:lstStyle/>
        <a:p>
          <a:pPr algn="just"/>
          <a:endParaRPr lang="en-US" b="1"/>
        </a:p>
      </dgm:t>
    </dgm:pt>
    <dgm:pt modelId="{EECEE015-1BED-4AE5-98A9-D6FF6FA3344F}" type="sibTrans" cxnId="{8B042D45-17CE-4BC6-A8CE-47ABB74574B6}">
      <dgm:prSet/>
      <dgm:spPr/>
      <dgm:t>
        <a:bodyPr/>
        <a:lstStyle/>
        <a:p>
          <a:pPr algn="just"/>
          <a:endParaRPr lang="en-US" b="1"/>
        </a:p>
      </dgm:t>
    </dgm:pt>
    <dgm:pt modelId="{3C3E6D48-2B9F-43C8-933A-4528FB4D8181}" type="pres">
      <dgm:prSet presAssocID="{B9E72922-BEEA-4F4D-ADC8-0C777A112135}" presName="linear" presStyleCnt="0">
        <dgm:presLayoutVars>
          <dgm:animLvl val="lvl"/>
          <dgm:resizeHandles val="exact"/>
        </dgm:presLayoutVars>
      </dgm:prSet>
      <dgm:spPr/>
    </dgm:pt>
    <dgm:pt modelId="{D4ED56A1-9399-4A21-9E42-E147BD4A98DB}" type="pres">
      <dgm:prSet presAssocID="{D070EFB0-06D3-46AD-9589-7E6F7EF8086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B1D66A-E30C-4B6B-8587-121E1A92A5C7}" type="pres">
      <dgm:prSet presAssocID="{D070EFB0-06D3-46AD-9589-7E6F7EF8086A}" presName="childText" presStyleLbl="revTx" presStyleIdx="0" presStyleCnt="2">
        <dgm:presLayoutVars>
          <dgm:bulletEnabled val="1"/>
        </dgm:presLayoutVars>
      </dgm:prSet>
      <dgm:spPr/>
    </dgm:pt>
    <dgm:pt modelId="{603685B9-DD20-4FFE-97E8-2518A2871FB3}" type="pres">
      <dgm:prSet presAssocID="{299FA680-A172-49AB-8F97-A07FED9EEDB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BB9DD2C-88A9-4C72-9FDB-20599F63A372}" type="pres">
      <dgm:prSet presAssocID="{299FA680-A172-49AB-8F97-A07FED9EEDB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5317108-2585-49F0-9916-7646F6394453}" srcId="{D070EFB0-06D3-46AD-9589-7E6F7EF8086A}" destId="{634BE195-AD03-42CE-9138-7252DEA9A42C}" srcOrd="0" destOrd="0" parTransId="{A379370B-D2B4-4940-ACC7-74F34F84D60E}" sibTransId="{BEB4F920-8F3A-4760-87D0-F8643BDEB30A}"/>
    <dgm:cxn modelId="{8B042D45-17CE-4BC6-A8CE-47ABB74574B6}" srcId="{299FA680-A172-49AB-8F97-A07FED9EEDB5}" destId="{06C955AF-5F6F-447C-B5FD-B4AA536F6CDD}" srcOrd="0" destOrd="0" parTransId="{6EF01D5D-BDB2-428B-80D6-A6CBAB76EEC4}" sibTransId="{EECEE015-1BED-4AE5-98A9-D6FF6FA3344F}"/>
    <dgm:cxn modelId="{2AC10573-DD74-4E29-A58B-2F7ACEC5DDC5}" type="presOf" srcId="{634BE195-AD03-42CE-9138-7252DEA9A42C}" destId="{DEB1D66A-E30C-4B6B-8587-121E1A92A5C7}" srcOrd="0" destOrd="0" presId="urn:microsoft.com/office/officeart/2005/8/layout/vList2"/>
    <dgm:cxn modelId="{42E48589-7164-465E-8E72-081CE924B00C}" type="presOf" srcId="{06C955AF-5F6F-447C-B5FD-B4AA536F6CDD}" destId="{9BB9DD2C-88A9-4C72-9FDB-20599F63A372}" srcOrd="0" destOrd="0" presId="urn:microsoft.com/office/officeart/2005/8/layout/vList2"/>
    <dgm:cxn modelId="{A2DAA48A-4218-467F-8BE3-9A492155A7D3}" type="presOf" srcId="{299FA680-A172-49AB-8F97-A07FED9EEDB5}" destId="{603685B9-DD20-4FFE-97E8-2518A2871FB3}" srcOrd="0" destOrd="0" presId="urn:microsoft.com/office/officeart/2005/8/layout/vList2"/>
    <dgm:cxn modelId="{4BBF5DAB-ADC8-4948-B84C-9AB5528027DD}" type="presOf" srcId="{D070EFB0-06D3-46AD-9589-7E6F7EF8086A}" destId="{D4ED56A1-9399-4A21-9E42-E147BD4A98DB}" srcOrd="0" destOrd="0" presId="urn:microsoft.com/office/officeart/2005/8/layout/vList2"/>
    <dgm:cxn modelId="{D25D3DB5-BAB4-4304-943B-FFBAA43E2D71}" srcId="{B9E72922-BEEA-4F4D-ADC8-0C777A112135}" destId="{299FA680-A172-49AB-8F97-A07FED9EEDB5}" srcOrd="1" destOrd="0" parTransId="{62B02DB0-CCBE-4759-BEE9-6C78897A20F1}" sibTransId="{21FF7271-7211-4065-83FC-D41978A7680B}"/>
    <dgm:cxn modelId="{F4576BBA-9741-425E-A7E1-D5ECE6785790}" srcId="{B9E72922-BEEA-4F4D-ADC8-0C777A112135}" destId="{D070EFB0-06D3-46AD-9589-7E6F7EF8086A}" srcOrd="0" destOrd="0" parTransId="{18FB97FA-732F-49BA-9FC5-EC489907209E}" sibTransId="{7E4A1172-B8BC-4489-B8E0-3A7ACF0DC1B3}"/>
    <dgm:cxn modelId="{6EA688FB-06F7-481E-A414-39548426E7B5}" type="presOf" srcId="{B9E72922-BEEA-4F4D-ADC8-0C777A112135}" destId="{3C3E6D48-2B9F-43C8-933A-4528FB4D8181}" srcOrd="0" destOrd="0" presId="urn:microsoft.com/office/officeart/2005/8/layout/vList2"/>
    <dgm:cxn modelId="{A5BFEBE1-50D8-4FF0-B9FB-29789ACF6AFA}" type="presParOf" srcId="{3C3E6D48-2B9F-43C8-933A-4528FB4D8181}" destId="{D4ED56A1-9399-4A21-9E42-E147BD4A98DB}" srcOrd="0" destOrd="0" presId="urn:microsoft.com/office/officeart/2005/8/layout/vList2"/>
    <dgm:cxn modelId="{CAB08A37-76B2-4B04-AA67-D1EF937FBE1B}" type="presParOf" srcId="{3C3E6D48-2B9F-43C8-933A-4528FB4D8181}" destId="{DEB1D66A-E30C-4B6B-8587-121E1A92A5C7}" srcOrd="1" destOrd="0" presId="urn:microsoft.com/office/officeart/2005/8/layout/vList2"/>
    <dgm:cxn modelId="{E9813D88-FE86-4919-8A16-9D8A959B2693}" type="presParOf" srcId="{3C3E6D48-2B9F-43C8-933A-4528FB4D8181}" destId="{603685B9-DD20-4FFE-97E8-2518A2871FB3}" srcOrd="2" destOrd="0" presId="urn:microsoft.com/office/officeart/2005/8/layout/vList2"/>
    <dgm:cxn modelId="{EBE433B2-114A-4E05-9ADC-387004B85010}" type="presParOf" srcId="{3C3E6D48-2B9F-43C8-933A-4528FB4D8181}" destId="{9BB9DD2C-88A9-4C72-9FDB-20599F63A37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9E72922-BEEA-4F4D-ADC8-0C777A11213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70EFB0-06D3-46AD-9589-7E6F7EF8086A}">
      <dgm:prSet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2000" b="1" i="0" dirty="0" err="1"/>
            <a:t>Dalam</a:t>
          </a:r>
          <a:r>
            <a:rPr lang="en-US" sz="2000" b="1" i="0" dirty="0"/>
            <a:t> </a:t>
          </a:r>
          <a:r>
            <a:rPr lang="en-US" sz="2000" b="1" i="0" dirty="0" err="1"/>
            <a:t>konteks</a:t>
          </a:r>
          <a:r>
            <a:rPr lang="en-US" sz="2000" b="1" i="0" dirty="0"/>
            <a:t> </a:t>
          </a:r>
          <a:r>
            <a:rPr lang="en-US" sz="2000" b="1" i="0" dirty="0" err="1"/>
            <a:t>arsitektur</a:t>
          </a:r>
          <a:r>
            <a:rPr lang="en-US" sz="2000" b="1" i="0" dirty="0"/>
            <a:t> </a:t>
          </a:r>
          <a:r>
            <a:rPr lang="en-US" sz="2000" b="1" i="0" dirty="0" err="1"/>
            <a:t>perusahaan</a:t>
          </a:r>
          <a:r>
            <a:rPr lang="en-US" sz="2000" b="1" i="0" dirty="0"/>
            <a:t>, Enterprise Manageability Diagram </a:t>
          </a:r>
          <a:r>
            <a:rPr lang="en-US" sz="2000" b="1" i="0" dirty="0" err="1"/>
            <a:t>digunakan</a:t>
          </a:r>
          <a:r>
            <a:rPr lang="en-US" sz="2000" b="1" i="0" dirty="0"/>
            <a:t> </a:t>
          </a:r>
          <a:r>
            <a:rPr lang="en-US" sz="2000" b="1" i="0" dirty="0" err="1"/>
            <a:t>untuk</a:t>
          </a:r>
          <a:r>
            <a:rPr lang="en-US" sz="2000" b="1" i="0" dirty="0"/>
            <a:t> </a:t>
          </a:r>
          <a:r>
            <a:rPr lang="en-US" sz="2000" b="1" i="0" dirty="0" err="1"/>
            <a:t>memastikan</a:t>
          </a:r>
          <a:r>
            <a:rPr lang="en-US" sz="2000" b="1" i="0" dirty="0"/>
            <a:t> </a:t>
          </a:r>
          <a:r>
            <a:rPr lang="en-US" sz="2000" b="1" i="0" dirty="0" err="1"/>
            <a:t>bahwa</a:t>
          </a:r>
          <a:r>
            <a:rPr lang="en-US" sz="2000" b="1" i="0" dirty="0"/>
            <a:t> </a:t>
          </a:r>
          <a:r>
            <a:rPr lang="en-US" sz="2000" b="1" i="0" dirty="0" err="1"/>
            <a:t>sistem</a:t>
          </a:r>
          <a:r>
            <a:rPr lang="en-US" sz="2000" b="1" i="0" dirty="0"/>
            <a:t> yang </a:t>
          </a:r>
          <a:r>
            <a:rPr lang="en-US" sz="2000" b="1" i="0" dirty="0" err="1"/>
            <a:t>dirancang</a:t>
          </a:r>
          <a:r>
            <a:rPr lang="en-US" sz="2000" b="1" i="0" dirty="0"/>
            <a:t> </a:t>
          </a:r>
          <a:r>
            <a:rPr lang="en-US" sz="2000" b="1" i="0" dirty="0" err="1"/>
            <a:t>tidak</a:t>
          </a:r>
          <a:r>
            <a:rPr lang="en-US" sz="2000" b="1" i="0" dirty="0"/>
            <a:t> </a:t>
          </a:r>
          <a:r>
            <a:rPr lang="en-US" sz="2000" b="1" i="0" dirty="0" err="1"/>
            <a:t>hanya</a:t>
          </a:r>
          <a:r>
            <a:rPr lang="en-US" sz="2000" b="1" i="0" dirty="0"/>
            <a:t> </a:t>
          </a:r>
          <a:r>
            <a:rPr lang="en-US" sz="2000" b="1" i="0" dirty="0" err="1"/>
            <a:t>memenuhi</a:t>
          </a:r>
          <a:r>
            <a:rPr lang="en-US" sz="2000" b="1" i="0" dirty="0"/>
            <a:t> </a:t>
          </a:r>
          <a:r>
            <a:rPr lang="en-US" sz="2000" b="1" i="0" dirty="0" err="1"/>
            <a:t>kebutuhan</a:t>
          </a:r>
          <a:r>
            <a:rPr lang="en-US" sz="2000" b="1" i="0" dirty="0"/>
            <a:t> </a:t>
          </a:r>
          <a:r>
            <a:rPr lang="en-US" sz="2000" b="1" i="0" dirty="0" err="1"/>
            <a:t>fungsional</a:t>
          </a:r>
          <a:r>
            <a:rPr lang="en-US" sz="2000" b="1" i="0" dirty="0"/>
            <a:t> dan </a:t>
          </a:r>
          <a:r>
            <a:rPr lang="en-US" sz="2000" b="1" i="0" dirty="0" err="1"/>
            <a:t>bisnis</a:t>
          </a:r>
          <a:r>
            <a:rPr lang="en-US" sz="2000" b="1" i="0" dirty="0"/>
            <a:t>, </a:t>
          </a:r>
          <a:r>
            <a:rPr lang="en-US" sz="2000" b="1" i="0" dirty="0" err="1"/>
            <a:t>tetapi</a:t>
          </a:r>
          <a:r>
            <a:rPr lang="en-US" sz="2000" b="1" i="0" dirty="0"/>
            <a:t> juga </a:t>
          </a:r>
          <a:r>
            <a:rPr lang="en-US" sz="2000" b="1" i="0" dirty="0" err="1"/>
            <a:t>dapat</a:t>
          </a:r>
          <a:r>
            <a:rPr lang="en-US" sz="2000" b="1" i="0" dirty="0"/>
            <a:t> </a:t>
          </a:r>
          <a:r>
            <a:rPr lang="en-US" sz="2000" b="1" i="0" dirty="0" err="1"/>
            <a:t>dikelola</a:t>
          </a:r>
          <a:r>
            <a:rPr lang="en-US" sz="2000" b="1" i="0" dirty="0"/>
            <a:t> dan </a:t>
          </a:r>
          <a:r>
            <a:rPr lang="en-US" sz="2000" b="1" i="0" dirty="0" err="1"/>
            <a:t>dipelihara</a:t>
          </a:r>
          <a:r>
            <a:rPr lang="en-US" sz="2000" b="1" i="0" dirty="0"/>
            <a:t> </a:t>
          </a:r>
          <a:r>
            <a:rPr lang="en-US" sz="2000" b="1" i="0" dirty="0" err="1"/>
            <a:t>sepanjang</a:t>
          </a:r>
          <a:r>
            <a:rPr lang="en-US" sz="2000" b="1" i="0" dirty="0"/>
            <a:t> </a:t>
          </a:r>
          <a:r>
            <a:rPr lang="en-US" sz="2000" b="1" i="0" dirty="0" err="1"/>
            <a:t>siklus</a:t>
          </a:r>
          <a:r>
            <a:rPr lang="en-US" sz="2000" b="1" i="0" dirty="0"/>
            <a:t> </a:t>
          </a:r>
          <a:r>
            <a:rPr lang="en-US" sz="2000" b="1" i="0" dirty="0" err="1"/>
            <a:t>hidupnya</a:t>
          </a:r>
          <a:r>
            <a:rPr lang="en-US" sz="2000" b="1" i="0" dirty="0"/>
            <a:t> </a:t>
          </a:r>
          <a:r>
            <a:rPr lang="en-US" sz="2000" b="1" i="0" dirty="0" err="1"/>
            <a:t>dengan</a:t>
          </a:r>
          <a:r>
            <a:rPr lang="en-US" sz="2000" b="1" i="0" dirty="0"/>
            <a:t> </a:t>
          </a:r>
          <a:r>
            <a:rPr lang="en-US" sz="2000" b="1" i="0" dirty="0" err="1"/>
            <a:t>biaya</a:t>
          </a:r>
          <a:r>
            <a:rPr lang="en-US" sz="2000" b="1" i="0" dirty="0"/>
            <a:t> dan </a:t>
          </a:r>
          <a:r>
            <a:rPr lang="en-US" sz="2000" b="1" i="0" dirty="0" err="1"/>
            <a:t>usaha</a:t>
          </a:r>
          <a:r>
            <a:rPr lang="en-US" sz="2000" b="1" i="0" dirty="0"/>
            <a:t> yang </a:t>
          </a:r>
          <a:r>
            <a:rPr lang="en-US" sz="2000" b="1" i="0" dirty="0" err="1"/>
            <a:t>rasional</a:t>
          </a:r>
          <a:r>
            <a:rPr lang="en-US" sz="2000" b="1" i="0" dirty="0"/>
            <a:t>. </a:t>
          </a:r>
        </a:p>
      </dgm:t>
    </dgm:pt>
    <dgm:pt modelId="{18FB97FA-732F-49BA-9FC5-EC489907209E}" type="parTrans" cxnId="{F4576BBA-9741-425E-A7E1-D5ECE6785790}">
      <dgm:prSet/>
      <dgm:spPr/>
      <dgm:t>
        <a:bodyPr/>
        <a:lstStyle/>
        <a:p>
          <a:pPr algn="just"/>
          <a:endParaRPr lang="en-US" sz="1600" b="1"/>
        </a:p>
      </dgm:t>
    </dgm:pt>
    <dgm:pt modelId="{7E4A1172-B8BC-4489-B8E0-3A7ACF0DC1B3}" type="sibTrans" cxnId="{F4576BBA-9741-425E-A7E1-D5ECE6785790}">
      <dgm:prSet/>
      <dgm:spPr/>
      <dgm:t>
        <a:bodyPr/>
        <a:lstStyle/>
        <a:p>
          <a:pPr algn="just"/>
          <a:endParaRPr lang="en-US" sz="1600" b="1"/>
        </a:p>
      </dgm:t>
    </dgm:pt>
    <dgm:pt modelId="{85B3BC42-DB2F-487E-852A-76657B035CBF}">
      <dgm:prSet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2000" b="1" i="0"/>
            <a:t>Diagram </a:t>
          </a:r>
          <a:r>
            <a:rPr lang="en-US" sz="2000" b="1" i="0" dirty="0" err="1"/>
            <a:t>ini</a:t>
          </a:r>
          <a:r>
            <a:rPr lang="en-US" sz="2000" b="1" i="0" dirty="0"/>
            <a:t> sangat </a:t>
          </a:r>
          <a:r>
            <a:rPr lang="en-US" sz="2000" b="1" i="0" dirty="0" err="1"/>
            <a:t>penting</a:t>
          </a:r>
          <a:r>
            <a:rPr lang="en-US" sz="2000" b="1" i="0" dirty="0"/>
            <a:t> </a:t>
          </a:r>
          <a:r>
            <a:rPr lang="en-US" sz="2000" b="1" i="0" dirty="0" err="1"/>
            <a:t>dalam</a:t>
          </a:r>
          <a:r>
            <a:rPr lang="en-US" sz="2000" b="1" i="0" dirty="0"/>
            <a:t> </a:t>
          </a:r>
          <a:r>
            <a:rPr lang="en-US" sz="2000" b="1" i="0" dirty="0" err="1"/>
            <a:t>organisasi</a:t>
          </a:r>
          <a:r>
            <a:rPr lang="en-US" sz="2000" b="1" i="0" dirty="0"/>
            <a:t> </a:t>
          </a:r>
          <a:r>
            <a:rPr lang="en-US" sz="2000" b="1" i="0" dirty="0" err="1"/>
            <a:t>besar</a:t>
          </a:r>
          <a:r>
            <a:rPr lang="en-US" sz="2000" b="1" i="0" dirty="0"/>
            <a:t> </a:t>
          </a:r>
          <a:r>
            <a:rPr lang="en-US" sz="2000" b="1" i="0" dirty="0" err="1"/>
            <a:t>dengan</a:t>
          </a:r>
          <a:r>
            <a:rPr lang="en-US" sz="2000" b="1" i="0" dirty="0"/>
            <a:t> </a:t>
          </a:r>
          <a:r>
            <a:rPr lang="en-US" sz="2000" b="1" i="0" dirty="0" err="1"/>
            <a:t>infrastruktur</a:t>
          </a:r>
          <a:r>
            <a:rPr lang="en-US" sz="2000" b="1" i="0" dirty="0"/>
            <a:t> TI yang </a:t>
          </a:r>
          <a:r>
            <a:rPr lang="en-US" sz="2000" b="1" i="0" dirty="0" err="1"/>
            <a:t>kompleks</a:t>
          </a:r>
          <a:r>
            <a:rPr lang="en-US" sz="2000" b="1" i="0" dirty="0"/>
            <a:t>, di mana </a:t>
          </a:r>
          <a:r>
            <a:rPr lang="en-US" sz="2000" b="1" i="0" dirty="0" err="1"/>
            <a:t>pengelolaan</a:t>
          </a:r>
          <a:r>
            <a:rPr lang="en-US" sz="2000" b="1" i="0" dirty="0"/>
            <a:t> yang </a:t>
          </a:r>
          <a:r>
            <a:rPr lang="en-US" sz="2000" b="1" i="0" dirty="0" err="1"/>
            <a:t>efektif</a:t>
          </a:r>
          <a:r>
            <a:rPr lang="en-US" sz="2000" b="1" i="0" dirty="0"/>
            <a:t> </a:t>
          </a:r>
          <a:r>
            <a:rPr lang="en-US" sz="2000" b="1" i="0" dirty="0" err="1"/>
            <a:t>adalah</a:t>
          </a:r>
          <a:r>
            <a:rPr lang="en-US" sz="2000" b="1" i="0" dirty="0"/>
            <a:t> </a:t>
          </a:r>
          <a:r>
            <a:rPr lang="en-US" sz="2000" b="1" i="0" dirty="0" err="1"/>
            <a:t>kunci</a:t>
          </a:r>
          <a:r>
            <a:rPr lang="en-US" sz="2000" b="1" i="0" dirty="0"/>
            <a:t> </a:t>
          </a:r>
          <a:r>
            <a:rPr lang="en-US" sz="2000" b="1" i="0" dirty="0" err="1"/>
            <a:t>untuk</a:t>
          </a:r>
          <a:r>
            <a:rPr lang="en-US" sz="2000" b="1" i="0" dirty="0"/>
            <a:t> </a:t>
          </a:r>
          <a:r>
            <a:rPr lang="en-US" sz="2000" b="1" i="0" dirty="0" err="1"/>
            <a:t>operasional</a:t>
          </a:r>
          <a:r>
            <a:rPr lang="en-US" sz="2000" b="1" i="0" dirty="0"/>
            <a:t> yang </a:t>
          </a:r>
          <a:r>
            <a:rPr lang="en-US" sz="2000" b="1" i="0" dirty="0" err="1"/>
            <a:t>lancar</a:t>
          </a:r>
          <a:r>
            <a:rPr lang="en-US" sz="2000" b="1" i="0" dirty="0"/>
            <a:t> dan </a:t>
          </a:r>
          <a:r>
            <a:rPr lang="en-US" sz="2000" b="1" i="0" dirty="0" err="1"/>
            <a:t>keberlanjutan</a:t>
          </a:r>
          <a:r>
            <a:rPr lang="en-US" sz="2000" b="1" i="0" dirty="0"/>
            <a:t> </a:t>
          </a:r>
          <a:r>
            <a:rPr lang="en-US" sz="2000" b="1" i="0" dirty="0" err="1"/>
            <a:t>bisnis</a:t>
          </a:r>
          <a:r>
            <a:rPr lang="en-US" sz="2000" b="1" i="0" dirty="0"/>
            <a:t>.</a:t>
          </a:r>
        </a:p>
      </dgm:t>
    </dgm:pt>
    <dgm:pt modelId="{15F5B15E-73EB-40F4-B303-5ACBC358BE86}" type="parTrans" cxnId="{0C358DB9-B2F8-4ED4-A07B-058C615CF408}">
      <dgm:prSet/>
      <dgm:spPr/>
      <dgm:t>
        <a:bodyPr/>
        <a:lstStyle/>
        <a:p>
          <a:endParaRPr lang="en-US" sz="1600" b="1"/>
        </a:p>
      </dgm:t>
    </dgm:pt>
    <dgm:pt modelId="{24BA1D92-4C51-40A8-B2F7-AF4A53A6CF66}" type="sibTrans" cxnId="{0C358DB9-B2F8-4ED4-A07B-058C615CF408}">
      <dgm:prSet/>
      <dgm:spPr/>
      <dgm:t>
        <a:bodyPr/>
        <a:lstStyle/>
        <a:p>
          <a:endParaRPr lang="en-US" sz="1600" b="1"/>
        </a:p>
      </dgm:t>
    </dgm:pt>
    <dgm:pt modelId="{094BE600-CA44-4696-81DB-20EA8F1437D5}" type="pres">
      <dgm:prSet presAssocID="{B9E72922-BEEA-4F4D-ADC8-0C777A112135}" presName="vert0" presStyleCnt="0">
        <dgm:presLayoutVars>
          <dgm:dir/>
          <dgm:animOne val="branch"/>
          <dgm:animLvl val="lvl"/>
        </dgm:presLayoutVars>
      </dgm:prSet>
      <dgm:spPr/>
    </dgm:pt>
    <dgm:pt modelId="{A80E0F06-DFC3-4E46-B679-9F85E66F1EEA}" type="pres">
      <dgm:prSet presAssocID="{D070EFB0-06D3-46AD-9589-7E6F7EF8086A}" presName="thickLine" presStyleLbl="alignNode1" presStyleIdx="0" presStyleCnt="2"/>
      <dgm:spPr/>
    </dgm:pt>
    <dgm:pt modelId="{417FAFB9-6467-4B0B-BFD1-D3F9D2DD1EB1}" type="pres">
      <dgm:prSet presAssocID="{D070EFB0-06D3-46AD-9589-7E6F7EF8086A}" presName="horz1" presStyleCnt="0"/>
      <dgm:spPr/>
    </dgm:pt>
    <dgm:pt modelId="{1D43CFA5-0BB6-406F-A7D0-18076067893D}" type="pres">
      <dgm:prSet presAssocID="{D070EFB0-06D3-46AD-9589-7E6F7EF8086A}" presName="tx1" presStyleLbl="revTx" presStyleIdx="0" presStyleCnt="2"/>
      <dgm:spPr/>
    </dgm:pt>
    <dgm:pt modelId="{EF2BB21D-F538-445A-8E6F-6CB7BBB535AF}" type="pres">
      <dgm:prSet presAssocID="{D070EFB0-06D3-46AD-9589-7E6F7EF8086A}" presName="vert1" presStyleCnt="0"/>
      <dgm:spPr/>
    </dgm:pt>
    <dgm:pt modelId="{7D5BC47F-CBF7-4E6A-BABA-FF90AF4A1AC2}" type="pres">
      <dgm:prSet presAssocID="{85B3BC42-DB2F-487E-852A-76657B035CBF}" presName="thickLine" presStyleLbl="alignNode1" presStyleIdx="1" presStyleCnt="2"/>
      <dgm:spPr/>
    </dgm:pt>
    <dgm:pt modelId="{0A089BA4-CF78-44F3-BAC8-25546F85AB78}" type="pres">
      <dgm:prSet presAssocID="{85B3BC42-DB2F-487E-852A-76657B035CBF}" presName="horz1" presStyleCnt="0"/>
      <dgm:spPr/>
    </dgm:pt>
    <dgm:pt modelId="{40F2FD84-16E8-4C63-8792-E6896586CE60}" type="pres">
      <dgm:prSet presAssocID="{85B3BC42-DB2F-487E-852A-76657B035CBF}" presName="tx1" presStyleLbl="revTx" presStyleIdx="1" presStyleCnt="2"/>
      <dgm:spPr/>
    </dgm:pt>
    <dgm:pt modelId="{BAD775D3-C910-4203-BE38-8F4D18B05D66}" type="pres">
      <dgm:prSet presAssocID="{85B3BC42-DB2F-487E-852A-76657B035CBF}" presName="vert1" presStyleCnt="0"/>
      <dgm:spPr/>
    </dgm:pt>
  </dgm:ptLst>
  <dgm:cxnLst>
    <dgm:cxn modelId="{C0D6F92A-1520-4816-B644-97E714FF4FA1}" type="presOf" srcId="{B9E72922-BEEA-4F4D-ADC8-0C777A112135}" destId="{094BE600-CA44-4696-81DB-20EA8F1437D5}" srcOrd="0" destOrd="0" presId="urn:microsoft.com/office/officeart/2008/layout/LinedList"/>
    <dgm:cxn modelId="{AA194064-B4C4-4EAF-9EC0-378D6230E1C7}" type="presOf" srcId="{85B3BC42-DB2F-487E-852A-76657B035CBF}" destId="{40F2FD84-16E8-4C63-8792-E6896586CE60}" srcOrd="0" destOrd="0" presId="urn:microsoft.com/office/officeart/2008/layout/LinedList"/>
    <dgm:cxn modelId="{26AD159E-4E3E-4BEA-86EB-F49C44A00258}" type="presOf" srcId="{D070EFB0-06D3-46AD-9589-7E6F7EF8086A}" destId="{1D43CFA5-0BB6-406F-A7D0-18076067893D}" srcOrd="0" destOrd="0" presId="urn:microsoft.com/office/officeart/2008/layout/LinedList"/>
    <dgm:cxn modelId="{0C358DB9-B2F8-4ED4-A07B-058C615CF408}" srcId="{B9E72922-BEEA-4F4D-ADC8-0C777A112135}" destId="{85B3BC42-DB2F-487E-852A-76657B035CBF}" srcOrd="1" destOrd="0" parTransId="{15F5B15E-73EB-40F4-B303-5ACBC358BE86}" sibTransId="{24BA1D92-4C51-40A8-B2F7-AF4A53A6CF66}"/>
    <dgm:cxn modelId="{F4576BBA-9741-425E-A7E1-D5ECE6785790}" srcId="{B9E72922-BEEA-4F4D-ADC8-0C777A112135}" destId="{D070EFB0-06D3-46AD-9589-7E6F7EF8086A}" srcOrd="0" destOrd="0" parTransId="{18FB97FA-732F-49BA-9FC5-EC489907209E}" sibTransId="{7E4A1172-B8BC-4489-B8E0-3A7ACF0DC1B3}"/>
    <dgm:cxn modelId="{88BFBC25-292C-48D8-B203-5A3765E64655}" type="presParOf" srcId="{094BE600-CA44-4696-81DB-20EA8F1437D5}" destId="{A80E0F06-DFC3-4E46-B679-9F85E66F1EEA}" srcOrd="0" destOrd="0" presId="urn:microsoft.com/office/officeart/2008/layout/LinedList"/>
    <dgm:cxn modelId="{5CC22EBC-BD8C-49AE-8EE9-4EDB1820BF66}" type="presParOf" srcId="{094BE600-CA44-4696-81DB-20EA8F1437D5}" destId="{417FAFB9-6467-4B0B-BFD1-D3F9D2DD1EB1}" srcOrd="1" destOrd="0" presId="urn:microsoft.com/office/officeart/2008/layout/LinedList"/>
    <dgm:cxn modelId="{C67DFBA9-5AF5-4652-AE85-052491FAC86B}" type="presParOf" srcId="{417FAFB9-6467-4B0B-BFD1-D3F9D2DD1EB1}" destId="{1D43CFA5-0BB6-406F-A7D0-18076067893D}" srcOrd="0" destOrd="0" presId="urn:microsoft.com/office/officeart/2008/layout/LinedList"/>
    <dgm:cxn modelId="{7C9E6A82-A227-442F-8984-76CD62254EE0}" type="presParOf" srcId="{417FAFB9-6467-4B0B-BFD1-D3F9D2DD1EB1}" destId="{EF2BB21D-F538-445A-8E6F-6CB7BBB535AF}" srcOrd="1" destOrd="0" presId="urn:microsoft.com/office/officeart/2008/layout/LinedList"/>
    <dgm:cxn modelId="{B6D8AB36-BFCC-4995-A220-E969EC6543B3}" type="presParOf" srcId="{094BE600-CA44-4696-81DB-20EA8F1437D5}" destId="{7D5BC47F-CBF7-4E6A-BABA-FF90AF4A1AC2}" srcOrd="2" destOrd="0" presId="urn:microsoft.com/office/officeart/2008/layout/LinedList"/>
    <dgm:cxn modelId="{136B0DC8-7695-4726-BE82-13B81D91FFA8}" type="presParOf" srcId="{094BE600-CA44-4696-81DB-20EA8F1437D5}" destId="{0A089BA4-CF78-44F3-BAC8-25546F85AB78}" srcOrd="3" destOrd="0" presId="urn:microsoft.com/office/officeart/2008/layout/LinedList"/>
    <dgm:cxn modelId="{11AE4583-E40D-4EDF-BD68-8751B74C0B3A}" type="presParOf" srcId="{0A089BA4-CF78-44F3-BAC8-25546F85AB78}" destId="{40F2FD84-16E8-4C63-8792-E6896586CE60}" srcOrd="0" destOrd="0" presId="urn:microsoft.com/office/officeart/2008/layout/LinedList"/>
    <dgm:cxn modelId="{612FEDCA-FE84-49DA-82AF-4CDF0F928C99}" type="presParOf" srcId="{0A089BA4-CF78-44F3-BAC8-25546F85AB78}" destId="{BAD775D3-C910-4203-BE38-8F4D18B05D6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350AC-DD90-47AC-A7A6-FD4DABC87A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F40387-DCE1-4D8C-89E6-D616E620B14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Pemahaman</a:t>
          </a:r>
          <a:r>
            <a:rPr lang="en-US" b="1" i="0" dirty="0"/>
            <a:t> </a:t>
          </a:r>
          <a:r>
            <a:rPr lang="en-US" b="1" i="0" dirty="0" err="1"/>
            <a:t>Arsitektur</a:t>
          </a:r>
          <a:r>
            <a:rPr lang="en-US" b="1" i="0" dirty="0"/>
            <a:t>:</a:t>
          </a:r>
        </a:p>
      </dgm:t>
    </dgm:pt>
    <dgm:pt modelId="{3A14475E-BECD-439F-B733-4ADFD3544B44}" type="parTrans" cxnId="{31FB3EB5-1315-441F-8056-90BFEA5BFFAF}">
      <dgm:prSet/>
      <dgm:spPr/>
      <dgm:t>
        <a:bodyPr/>
        <a:lstStyle/>
        <a:p>
          <a:pPr algn="just"/>
          <a:endParaRPr lang="en-US" b="1"/>
        </a:p>
      </dgm:t>
    </dgm:pt>
    <dgm:pt modelId="{C13A4417-5D63-4122-9E30-7F61241A6859}" type="sibTrans" cxnId="{31FB3EB5-1315-441F-8056-90BFEA5BFFAF}">
      <dgm:prSet/>
      <dgm:spPr/>
      <dgm:t>
        <a:bodyPr/>
        <a:lstStyle/>
        <a:p>
          <a:pPr algn="just"/>
          <a:endParaRPr lang="en-US" b="1"/>
        </a:p>
      </dgm:t>
    </dgm:pt>
    <dgm:pt modelId="{BDCF0A7F-6A53-44C5-B10A-C406A50AAFFC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/>
            <a:t>Integrasi </a:t>
          </a:r>
          <a:r>
            <a:rPr lang="en-US" b="1" i="0" dirty="0" err="1"/>
            <a:t>Sistem</a:t>
          </a:r>
          <a:r>
            <a:rPr lang="en-US" b="1" i="0" dirty="0"/>
            <a:t>:</a:t>
          </a:r>
        </a:p>
      </dgm:t>
    </dgm:pt>
    <dgm:pt modelId="{CE57DD4B-8709-48FC-B158-E6DF15A4C3B1}" type="parTrans" cxnId="{69BAC1A3-2DE5-4E5C-BDF5-C4C2C5BEF9A2}">
      <dgm:prSet/>
      <dgm:spPr/>
      <dgm:t>
        <a:bodyPr/>
        <a:lstStyle/>
        <a:p>
          <a:pPr algn="just"/>
          <a:endParaRPr lang="en-US" b="1"/>
        </a:p>
      </dgm:t>
    </dgm:pt>
    <dgm:pt modelId="{B39197EB-9235-40C7-9829-8C59AC6D69C1}" type="sibTrans" cxnId="{69BAC1A3-2DE5-4E5C-BDF5-C4C2C5BEF9A2}">
      <dgm:prSet/>
      <dgm:spPr/>
      <dgm:t>
        <a:bodyPr/>
        <a:lstStyle/>
        <a:p>
          <a:pPr algn="just"/>
          <a:endParaRPr lang="en-US" b="1"/>
        </a:p>
      </dgm:t>
    </dgm:pt>
    <dgm:pt modelId="{2EFA6253-0C63-4321-A610-2877BF09C427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Optimisasi</a:t>
          </a:r>
          <a:r>
            <a:rPr lang="en-US" b="1" i="0" dirty="0"/>
            <a:t> dan </a:t>
          </a:r>
          <a:r>
            <a:rPr lang="en-US" b="1" i="0" dirty="0" err="1"/>
            <a:t>Perbaikan</a:t>
          </a:r>
          <a:r>
            <a:rPr lang="en-US" b="1" i="0" dirty="0"/>
            <a:t>:</a:t>
          </a:r>
        </a:p>
      </dgm:t>
    </dgm:pt>
    <dgm:pt modelId="{50EA37F5-C354-43D0-8BA8-C2AA578057B4}" type="parTrans" cxnId="{C24EC7BE-5603-43D9-B57E-967B96BFE8F5}">
      <dgm:prSet/>
      <dgm:spPr/>
      <dgm:t>
        <a:bodyPr/>
        <a:lstStyle/>
        <a:p>
          <a:pPr algn="just"/>
          <a:endParaRPr lang="en-US" b="1"/>
        </a:p>
      </dgm:t>
    </dgm:pt>
    <dgm:pt modelId="{61D62CA7-0F97-41B3-B829-14D8745084C2}" type="sibTrans" cxnId="{C24EC7BE-5603-43D9-B57E-967B96BFE8F5}">
      <dgm:prSet/>
      <dgm:spPr/>
      <dgm:t>
        <a:bodyPr/>
        <a:lstStyle/>
        <a:p>
          <a:pPr algn="just"/>
          <a:endParaRPr lang="en-US" b="1"/>
        </a:p>
      </dgm:t>
    </dgm:pt>
    <dgm:pt modelId="{7D1B00BD-78AF-449D-A167-B8E4A5325DD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Dokumentasi</a:t>
          </a:r>
          <a:r>
            <a:rPr lang="en-US" b="1" i="0" dirty="0"/>
            <a:t>:</a:t>
          </a:r>
        </a:p>
      </dgm:t>
    </dgm:pt>
    <dgm:pt modelId="{62BE065C-3A19-44A8-A9A1-29FC5E919303}" type="parTrans" cxnId="{6571BC99-8994-436E-815D-0496D4A1A17E}">
      <dgm:prSet/>
      <dgm:spPr/>
      <dgm:t>
        <a:bodyPr/>
        <a:lstStyle/>
        <a:p>
          <a:pPr algn="just"/>
          <a:endParaRPr lang="en-US" b="1"/>
        </a:p>
      </dgm:t>
    </dgm:pt>
    <dgm:pt modelId="{762A1B3B-6ED5-47E5-A1A9-CE247ADD36F3}" type="sibTrans" cxnId="{6571BC99-8994-436E-815D-0496D4A1A17E}">
      <dgm:prSet/>
      <dgm:spPr/>
      <dgm:t>
        <a:bodyPr/>
        <a:lstStyle/>
        <a:p>
          <a:pPr algn="just"/>
          <a:endParaRPr lang="en-US" b="1"/>
        </a:p>
      </dgm:t>
    </dgm:pt>
    <dgm:pt modelId="{8E3CF669-E0F6-4584-85A3-2C6858B67A8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Membantu</a:t>
          </a:r>
          <a:r>
            <a:rPr lang="en-US" b="1" i="0" dirty="0"/>
            <a:t> </a:t>
          </a:r>
          <a:r>
            <a:rPr lang="en-US" b="1" i="0" dirty="0" err="1"/>
            <a:t>pemangku</a:t>
          </a:r>
          <a:r>
            <a:rPr lang="en-US" b="1" i="0" dirty="0"/>
            <a:t> </a:t>
          </a:r>
          <a:r>
            <a:rPr lang="en-US" b="1" i="0" dirty="0" err="1"/>
            <a:t>kepentingan</a:t>
          </a:r>
          <a:r>
            <a:rPr lang="en-US" b="1" i="0" dirty="0"/>
            <a:t> </a:t>
          </a:r>
          <a:r>
            <a:rPr lang="en-US" b="1" i="0" dirty="0" err="1"/>
            <a:t>memahami</a:t>
          </a:r>
          <a:r>
            <a:rPr lang="en-US" b="1" i="0" dirty="0"/>
            <a:t> </a:t>
          </a:r>
          <a:r>
            <a:rPr lang="en-US" b="1" i="0" dirty="0" err="1"/>
            <a:t>bagaimana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 IT </a:t>
          </a:r>
          <a:r>
            <a:rPr lang="en-US" b="1" i="0" dirty="0" err="1"/>
            <a:t>saling</a:t>
          </a:r>
          <a:r>
            <a:rPr lang="en-US" b="1" i="0" dirty="0"/>
            <a:t> </a:t>
          </a:r>
          <a:r>
            <a:rPr lang="en-US" b="1" i="0" dirty="0" err="1"/>
            <a:t>terkait</a:t>
          </a:r>
          <a:r>
            <a:rPr lang="en-US" b="1" i="0" dirty="0"/>
            <a:t> dan </a:t>
          </a:r>
          <a:r>
            <a:rPr lang="en-US" b="1" i="0" dirty="0" err="1"/>
            <a:t>berkomunikasi</a:t>
          </a:r>
          <a:r>
            <a:rPr lang="en-US" b="1" i="0" dirty="0"/>
            <a:t>, </a:t>
          </a:r>
          <a:r>
            <a:rPr lang="en-US" b="1" i="0" dirty="0" err="1"/>
            <a:t>memfasilitasi</a:t>
          </a:r>
          <a:r>
            <a:rPr lang="en-US" b="1" i="0" dirty="0"/>
            <a:t> </a:t>
          </a:r>
          <a:r>
            <a:rPr lang="en-US" b="1" i="0" dirty="0" err="1"/>
            <a:t>analisis</a:t>
          </a:r>
          <a:r>
            <a:rPr lang="en-US" b="1" i="0" dirty="0"/>
            <a:t> dan </a:t>
          </a:r>
          <a:r>
            <a:rPr lang="en-US" b="1" i="0" dirty="0" err="1"/>
            <a:t>pengambilan</a:t>
          </a:r>
          <a:r>
            <a:rPr lang="en-US" b="1" i="0" dirty="0"/>
            <a:t> </a:t>
          </a:r>
          <a:r>
            <a:rPr lang="en-US" b="1" i="0" dirty="0" err="1"/>
            <a:t>keputusan</a:t>
          </a:r>
          <a:r>
            <a:rPr lang="en-US" b="1" i="0" dirty="0"/>
            <a:t> </a:t>
          </a:r>
          <a:r>
            <a:rPr lang="en-US" b="1" i="0" dirty="0" err="1"/>
            <a:t>arsitektural</a:t>
          </a:r>
          <a:r>
            <a:rPr lang="en-US" b="1" i="0" dirty="0"/>
            <a:t>.</a:t>
          </a:r>
        </a:p>
      </dgm:t>
    </dgm:pt>
    <dgm:pt modelId="{25CF6BB9-F0E6-4D44-B053-C7AF5CF69D9A}" type="parTrans" cxnId="{34C39CD9-2763-478E-A873-921E17110DE5}">
      <dgm:prSet/>
      <dgm:spPr/>
      <dgm:t>
        <a:bodyPr/>
        <a:lstStyle/>
        <a:p>
          <a:pPr algn="just"/>
          <a:endParaRPr lang="en-US" b="1"/>
        </a:p>
      </dgm:t>
    </dgm:pt>
    <dgm:pt modelId="{96EB382F-1074-49E4-A19D-3D3F58A1F73F}" type="sibTrans" cxnId="{34C39CD9-2763-478E-A873-921E17110DE5}">
      <dgm:prSet/>
      <dgm:spPr/>
      <dgm:t>
        <a:bodyPr/>
        <a:lstStyle/>
        <a:p>
          <a:pPr algn="just"/>
          <a:endParaRPr lang="en-US" b="1"/>
        </a:p>
      </dgm:t>
    </dgm:pt>
    <dgm:pt modelId="{3FE5E644-D49F-45A8-86AC-5E9E18D6EB0B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Memfasilitasi</a:t>
          </a:r>
          <a:r>
            <a:rPr lang="en-US" b="1" i="0" dirty="0"/>
            <a:t> </a:t>
          </a:r>
          <a:r>
            <a:rPr lang="en-US" b="1" i="0" dirty="0" err="1"/>
            <a:t>perencanaan</a:t>
          </a:r>
          <a:r>
            <a:rPr lang="en-US" b="1" i="0" dirty="0"/>
            <a:t> dan </a:t>
          </a:r>
          <a:r>
            <a:rPr lang="en-US" b="1" i="0" dirty="0" err="1"/>
            <a:t>implementasi</a:t>
          </a:r>
          <a:r>
            <a:rPr lang="en-US" b="1" i="0" dirty="0"/>
            <a:t> </a:t>
          </a:r>
          <a:r>
            <a:rPr lang="en-US" b="1" i="0" dirty="0" err="1"/>
            <a:t>integrasi</a:t>
          </a:r>
          <a:r>
            <a:rPr lang="en-US" b="1" i="0" dirty="0"/>
            <a:t> </a:t>
          </a:r>
          <a:r>
            <a:rPr lang="en-US" b="1" i="0" dirty="0" err="1"/>
            <a:t>antar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, </a:t>
          </a:r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titik-titik</a:t>
          </a:r>
          <a:r>
            <a:rPr lang="en-US" b="1" i="0" dirty="0"/>
            <a:t> </a:t>
          </a:r>
          <a:r>
            <a:rPr lang="en-US" b="1" i="0" dirty="0" err="1"/>
            <a:t>integrasi</a:t>
          </a:r>
          <a:r>
            <a:rPr lang="en-US" b="1" i="0" dirty="0"/>
            <a:t> dan </a:t>
          </a:r>
          <a:r>
            <a:rPr lang="en-US" b="1" i="0" dirty="0" err="1"/>
            <a:t>teknologi</a:t>
          </a:r>
          <a:r>
            <a:rPr lang="en-US" b="1" i="0" dirty="0"/>
            <a:t> yang </a:t>
          </a:r>
          <a:r>
            <a:rPr lang="en-US" b="1" i="0" dirty="0" err="1"/>
            <a:t>diperlukan</a:t>
          </a:r>
          <a:r>
            <a:rPr lang="en-US" b="1" i="0" dirty="0"/>
            <a:t>.</a:t>
          </a:r>
        </a:p>
      </dgm:t>
    </dgm:pt>
    <dgm:pt modelId="{F2343067-5F0F-4DEF-B038-5692B6215387}" type="parTrans" cxnId="{479A8501-6F13-4D0A-AA08-F11EF4D04FD8}">
      <dgm:prSet/>
      <dgm:spPr/>
      <dgm:t>
        <a:bodyPr/>
        <a:lstStyle/>
        <a:p>
          <a:pPr algn="just"/>
          <a:endParaRPr lang="en-US" b="1"/>
        </a:p>
      </dgm:t>
    </dgm:pt>
    <dgm:pt modelId="{F85DCE0D-C26F-43CF-B8D6-42D9440FF2C9}" type="sibTrans" cxnId="{479A8501-6F13-4D0A-AA08-F11EF4D04FD8}">
      <dgm:prSet/>
      <dgm:spPr/>
      <dgm:t>
        <a:bodyPr/>
        <a:lstStyle/>
        <a:p>
          <a:pPr algn="just"/>
          <a:endParaRPr lang="en-US" b="1"/>
        </a:p>
      </dgm:t>
    </dgm:pt>
    <dgm:pt modelId="{E17A978D-D069-4812-A36C-E7B4154587B0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Dapat</a:t>
          </a:r>
          <a:r>
            <a:rPr lang="en-US" b="1" i="0" dirty="0"/>
            <a:t> </a:t>
          </a:r>
          <a:r>
            <a:rPr lang="en-US" b="1" i="0" dirty="0" err="1"/>
            <a:t>digunakan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mengidentifikasi</a:t>
          </a:r>
          <a:r>
            <a:rPr lang="en-US" b="1" i="0" dirty="0"/>
            <a:t> </a:t>
          </a:r>
          <a:r>
            <a:rPr lang="en-US" b="1" i="0" dirty="0" err="1"/>
            <a:t>redundansi</a:t>
          </a:r>
          <a:r>
            <a:rPr lang="en-US" b="1" i="0" dirty="0"/>
            <a:t>, bottleneck,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risiko</a:t>
          </a:r>
          <a:r>
            <a:rPr lang="en-US" b="1" i="0" dirty="0"/>
            <a:t> </a:t>
          </a:r>
          <a:r>
            <a:rPr lang="en-US" b="1" i="0" dirty="0" err="1"/>
            <a:t>keamanan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arsitektur</a:t>
          </a:r>
          <a:r>
            <a:rPr lang="en-US" b="1" i="0" dirty="0"/>
            <a:t> </a:t>
          </a:r>
          <a:r>
            <a:rPr lang="en-US" b="1" i="0" dirty="0" err="1"/>
            <a:t>komunikasi</a:t>
          </a:r>
          <a:r>
            <a:rPr lang="en-US" b="1" i="0" dirty="0"/>
            <a:t>, </a:t>
          </a:r>
          <a:r>
            <a:rPr lang="en-US" b="1" i="0" dirty="0" err="1"/>
            <a:t>mendukung</a:t>
          </a:r>
          <a:r>
            <a:rPr lang="en-US" b="1" i="0" dirty="0"/>
            <a:t> </a:t>
          </a:r>
          <a:r>
            <a:rPr lang="en-US" b="1" i="0" dirty="0" err="1"/>
            <a:t>usaha</a:t>
          </a:r>
          <a:r>
            <a:rPr lang="en-US" b="1" i="0" dirty="0"/>
            <a:t> </a:t>
          </a:r>
          <a:r>
            <a:rPr lang="en-US" b="1" i="0" dirty="0" err="1"/>
            <a:t>optimisasi</a:t>
          </a:r>
          <a:r>
            <a:rPr lang="en-US" b="1" i="0" dirty="0"/>
            <a:t> dan </a:t>
          </a:r>
          <a:r>
            <a:rPr lang="en-US" b="1" i="0" dirty="0" err="1"/>
            <a:t>peningkatan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.</a:t>
          </a:r>
        </a:p>
      </dgm:t>
    </dgm:pt>
    <dgm:pt modelId="{340765C4-8219-417C-AB10-51697E65AC59}" type="parTrans" cxnId="{19779AD3-58AF-4BBB-9ABE-4A673AE28938}">
      <dgm:prSet/>
      <dgm:spPr/>
      <dgm:t>
        <a:bodyPr/>
        <a:lstStyle/>
        <a:p>
          <a:pPr algn="just"/>
          <a:endParaRPr lang="en-US" b="1"/>
        </a:p>
      </dgm:t>
    </dgm:pt>
    <dgm:pt modelId="{4CC30298-4E25-4950-91F2-4D13A677A84C}" type="sibTrans" cxnId="{19779AD3-58AF-4BBB-9ABE-4A673AE28938}">
      <dgm:prSet/>
      <dgm:spPr/>
      <dgm:t>
        <a:bodyPr/>
        <a:lstStyle/>
        <a:p>
          <a:pPr algn="just"/>
          <a:endParaRPr lang="en-US" b="1"/>
        </a:p>
      </dgm:t>
    </dgm:pt>
    <dgm:pt modelId="{FA871C6E-7AF7-4B03-9356-F7FB97096078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Menyediakan</a:t>
          </a:r>
          <a:r>
            <a:rPr lang="en-US" b="1" i="0" dirty="0"/>
            <a:t> </a:t>
          </a:r>
          <a:r>
            <a:rPr lang="en-US" b="1" i="0" dirty="0" err="1"/>
            <a:t>dokumentasi</a:t>
          </a:r>
          <a:r>
            <a:rPr lang="en-US" b="1" i="0" dirty="0"/>
            <a:t> yang </a:t>
          </a:r>
          <a:r>
            <a:rPr lang="en-US" b="1" i="0" dirty="0" err="1"/>
            <a:t>jelas</a:t>
          </a:r>
          <a:r>
            <a:rPr lang="en-US" b="1" i="0" dirty="0"/>
            <a:t> dan </a:t>
          </a:r>
          <a:r>
            <a:rPr lang="en-US" b="1" i="0" dirty="0" err="1"/>
            <a:t>mudah</a:t>
          </a:r>
          <a:r>
            <a:rPr lang="en-US" b="1" i="0" dirty="0"/>
            <a:t> </a:t>
          </a:r>
          <a:r>
            <a:rPr lang="en-US" b="1" i="0" dirty="0" err="1"/>
            <a:t>dipahami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lingkungan</a:t>
          </a:r>
          <a:r>
            <a:rPr lang="en-US" b="1" i="0" dirty="0"/>
            <a:t> IT, </a:t>
          </a:r>
          <a:r>
            <a:rPr lang="en-US" b="1" i="0" dirty="0" err="1"/>
            <a:t>mendukung</a:t>
          </a:r>
          <a:r>
            <a:rPr lang="en-US" b="1" i="0" dirty="0"/>
            <a:t> </a:t>
          </a:r>
          <a:r>
            <a:rPr lang="en-US" b="1" i="0" dirty="0" err="1"/>
            <a:t>manajemen</a:t>
          </a:r>
          <a:r>
            <a:rPr lang="en-US" b="1" i="0" dirty="0"/>
            <a:t> </a:t>
          </a:r>
          <a:r>
            <a:rPr lang="en-US" b="1" i="0" dirty="0" err="1"/>
            <a:t>perubahan</a:t>
          </a:r>
          <a:r>
            <a:rPr lang="en-US" b="1" i="0" dirty="0"/>
            <a:t> dan </a:t>
          </a:r>
          <a:r>
            <a:rPr lang="en-US" b="1" i="0" dirty="0" err="1"/>
            <a:t>kepatuhan</a:t>
          </a:r>
          <a:r>
            <a:rPr lang="en-US" b="1" i="0" dirty="0"/>
            <a:t>.</a:t>
          </a:r>
        </a:p>
      </dgm:t>
    </dgm:pt>
    <dgm:pt modelId="{BE52A6A8-618C-4E97-8D08-CB074C6DA2DB}" type="parTrans" cxnId="{BBF415FD-D120-4DCF-9B1E-8F8164B3C669}">
      <dgm:prSet/>
      <dgm:spPr/>
      <dgm:t>
        <a:bodyPr/>
        <a:lstStyle/>
        <a:p>
          <a:pPr algn="just"/>
          <a:endParaRPr lang="en-US" b="1"/>
        </a:p>
      </dgm:t>
    </dgm:pt>
    <dgm:pt modelId="{B139309C-A5D9-459F-9997-2DFE121836FA}" type="sibTrans" cxnId="{BBF415FD-D120-4DCF-9B1E-8F8164B3C669}">
      <dgm:prSet/>
      <dgm:spPr/>
      <dgm:t>
        <a:bodyPr/>
        <a:lstStyle/>
        <a:p>
          <a:pPr algn="just"/>
          <a:endParaRPr lang="en-US" b="1"/>
        </a:p>
      </dgm:t>
    </dgm:pt>
    <dgm:pt modelId="{CB5DDC89-1ABF-4E2A-BACA-9F07C7446052}" type="pres">
      <dgm:prSet presAssocID="{1B1350AC-DD90-47AC-A7A6-FD4DABC87A6C}" presName="linear" presStyleCnt="0">
        <dgm:presLayoutVars>
          <dgm:animLvl val="lvl"/>
          <dgm:resizeHandles val="exact"/>
        </dgm:presLayoutVars>
      </dgm:prSet>
      <dgm:spPr/>
    </dgm:pt>
    <dgm:pt modelId="{04C6FCFF-EE74-4D44-8024-16C57C1C74B6}" type="pres">
      <dgm:prSet presAssocID="{99F40387-DCE1-4D8C-89E6-D616E620B14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505BB2-7B63-4ECB-915E-598E6F571EA9}" type="pres">
      <dgm:prSet presAssocID="{99F40387-DCE1-4D8C-89E6-D616E620B14F}" presName="childText" presStyleLbl="revTx" presStyleIdx="0" presStyleCnt="4">
        <dgm:presLayoutVars>
          <dgm:bulletEnabled val="1"/>
        </dgm:presLayoutVars>
      </dgm:prSet>
      <dgm:spPr/>
    </dgm:pt>
    <dgm:pt modelId="{2C085F8D-81A1-439C-996C-2FBEAC8FFC20}" type="pres">
      <dgm:prSet presAssocID="{BDCF0A7F-6A53-44C5-B10A-C406A50AAFF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D7F6D8A-DBBD-4D26-A100-9B67A2216369}" type="pres">
      <dgm:prSet presAssocID="{BDCF0A7F-6A53-44C5-B10A-C406A50AAFFC}" presName="childText" presStyleLbl="revTx" presStyleIdx="1" presStyleCnt="4">
        <dgm:presLayoutVars>
          <dgm:bulletEnabled val="1"/>
        </dgm:presLayoutVars>
      </dgm:prSet>
      <dgm:spPr/>
    </dgm:pt>
    <dgm:pt modelId="{29673E6E-C56D-446A-B6AB-11EDBFD667C7}" type="pres">
      <dgm:prSet presAssocID="{2EFA6253-0C63-4321-A610-2877BF09C42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F07A1D3-6D75-4897-95A3-A313B7B95AB2}" type="pres">
      <dgm:prSet presAssocID="{2EFA6253-0C63-4321-A610-2877BF09C427}" presName="childText" presStyleLbl="revTx" presStyleIdx="2" presStyleCnt="4">
        <dgm:presLayoutVars>
          <dgm:bulletEnabled val="1"/>
        </dgm:presLayoutVars>
      </dgm:prSet>
      <dgm:spPr/>
    </dgm:pt>
    <dgm:pt modelId="{ECDF5841-0489-4CE8-9D98-8E6164C16D5B}" type="pres">
      <dgm:prSet presAssocID="{7D1B00BD-78AF-449D-A167-B8E4A5325DD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79011B8-8479-4632-A7A9-B26783CD6A21}" type="pres">
      <dgm:prSet presAssocID="{7D1B00BD-78AF-449D-A167-B8E4A5325DD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479A8501-6F13-4D0A-AA08-F11EF4D04FD8}" srcId="{BDCF0A7F-6A53-44C5-B10A-C406A50AAFFC}" destId="{3FE5E644-D49F-45A8-86AC-5E9E18D6EB0B}" srcOrd="0" destOrd="0" parTransId="{F2343067-5F0F-4DEF-B038-5692B6215387}" sibTransId="{F85DCE0D-C26F-43CF-B8D6-42D9440FF2C9}"/>
    <dgm:cxn modelId="{332ACF25-C9CC-448D-9C5C-85A4A885B41E}" type="presOf" srcId="{BDCF0A7F-6A53-44C5-B10A-C406A50AAFFC}" destId="{2C085F8D-81A1-439C-996C-2FBEAC8FFC20}" srcOrd="0" destOrd="0" presId="urn:microsoft.com/office/officeart/2005/8/layout/vList2"/>
    <dgm:cxn modelId="{6FA19344-8F4B-45B2-A350-1CADF6E5BDCE}" type="presOf" srcId="{E17A978D-D069-4812-A36C-E7B4154587B0}" destId="{6F07A1D3-6D75-4897-95A3-A313B7B95AB2}" srcOrd="0" destOrd="0" presId="urn:microsoft.com/office/officeart/2005/8/layout/vList2"/>
    <dgm:cxn modelId="{D65F7B5A-21E0-4FF4-A2EC-A4564152CDD3}" type="presOf" srcId="{1B1350AC-DD90-47AC-A7A6-FD4DABC87A6C}" destId="{CB5DDC89-1ABF-4E2A-BACA-9F07C7446052}" srcOrd="0" destOrd="0" presId="urn:microsoft.com/office/officeart/2005/8/layout/vList2"/>
    <dgm:cxn modelId="{9955F97A-DB89-4E34-9FB2-09BDDD58C58D}" type="presOf" srcId="{2EFA6253-0C63-4321-A610-2877BF09C427}" destId="{29673E6E-C56D-446A-B6AB-11EDBFD667C7}" srcOrd="0" destOrd="0" presId="urn:microsoft.com/office/officeart/2005/8/layout/vList2"/>
    <dgm:cxn modelId="{6571BC99-8994-436E-815D-0496D4A1A17E}" srcId="{1B1350AC-DD90-47AC-A7A6-FD4DABC87A6C}" destId="{7D1B00BD-78AF-449D-A167-B8E4A5325DDF}" srcOrd="3" destOrd="0" parTransId="{62BE065C-3A19-44A8-A9A1-29FC5E919303}" sibTransId="{762A1B3B-6ED5-47E5-A1A9-CE247ADD36F3}"/>
    <dgm:cxn modelId="{69BAC1A3-2DE5-4E5C-BDF5-C4C2C5BEF9A2}" srcId="{1B1350AC-DD90-47AC-A7A6-FD4DABC87A6C}" destId="{BDCF0A7F-6A53-44C5-B10A-C406A50AAFFC}" srcOrd="1" destOrd="0" parTransId="{CE57DD4B-8709-48FC-B158-E6DF15A4C3B1}" sibTransId="{B39197EB-9235-40C7-9829-8C59AC6D69C1}"/>
    <dgm:cxn modelId="{27C20AA7-F25B-407E-A36D-82BE0688CF8B}" type="presOf" srcId="{3FE5E644-D49F-45A8-86AC-5E9E18D6EB0B}" destId="{9D7F6D8A-DBBD-4D26-A100-9B67A2216369}" srcOrd="0" destOrd="0" presId="urn:microsoft.com/office/officeart/2005/8/layout/vList2"/>
    <dgm:cxn modelId="{3CC04DAB-4810-4333-93DA-B952C6E9D154}" type="presOf" srcId="{7D1B00BD-78AF-449D-A167-B8E4A5325DDF}" destId="{ECDF5841-0489-4CE8-9D98-8E6164C16D5B}" srcOrd="0" destOrd="0" presId="urn:microsoft.com/office/officeart/2005/8/layout/vList2"/>
    <dgm:cxn modelId="{31FB3EB5-1315-441F-8056-90BFEA5BFFAF}" srcId="{1B1350AC-DD90-47AC-A7A6-FD4DABC87A6C}" destId="{99F40387-DCE1-4D8C-89E6-D616E620B14F}" srcOrd="0" destOrd="0" parTransId="{3A14475E-BECD-439F-B733-4ADFD3544B44}" sibTransId="{C13A4417-5D63-4122-9E30-7F61241A6859}"/>
    <dgm:cxn modelId="{C24EC7BE-5603-43D9-B57E-967B96BFE8F5}" srcId="{1B1350AC-DD90-47AC-A7A6-FD4DABC87A6C}" destId="{2EFA6253-0C63-4321-A610-2877BF09C427}" srcOrd="2" destOrd="0" parTransId="{50EA37F5-C354-43D0-8BA8-C2AA578057B4}" sibTransId="{61D62CA7-0F97-41B3-B829-14D8745084C2}"/>
    <dgm:cxn modelId="{19779AD3-58AF-4BBB-9ABE-4A673AE28938}" srcId="{2EFA6253-0C63-4321-A610-2877BF09C427}" destId="{E17A978D-D069-4812-A36C-E7B4154587B0}" srcOrd="0" destOrd="0" parTransId="{340765C4-8219-417C-AB10-51697E65AC59}" sibTransId="{4CC30298-4E25-4950-91F2-4D13A677A84C}"/>
    <dgm:cxn modelId="{E99D47D8-7224-4708-839A-B20B7BCF2E3A}" type="presOf" srcId="{FA871C6E-7AF7-4B03-9356-F7FB97096078}" destId="{579011B8-8479-4632-A7A9-B26783CD6A21}" srcOrd="0" destOrd="0" presId="urn:microsoft.com/office/officeart/2005/8/layout/vList2"/>
    <dgm:cxn modelId="{3BAFAFD8-029D-47F2-8CAE-A75D9B56DA04}" type="presOf" srcId="{99F40387-DCE1-4D8C-89E6-D616E620B14F}" destId="{04C6FCFF-EE74-4D44-8024-16C57C1C74B6}" srcOrd="0" destOrd="0" presId="urn:microsoft.com/office/officeart/2005/8/layout/vList2"/>
    <dgm:cxn modelId="{34C39CD9-2763-478E-A873-921E17110DE5}" srcId="{99F40387-DCE1-4D8C-89E6-D616E620B14F}" destId="{8E3CF669-E0F6-4584-85A3-2C6858B67A8F}" srcOrd="0" destOrd="0" parTransId="{25CF6BB9-F0E6-4D44-B053-C7AF5CF69D9A}" sibTransId="{96EB382F-1074-49E4-A19D-3D3F58A1F73F}"/>
    <dgm:cxn modelId="{413B8ADF-2774-4751-9290-5E77F7B5633C}" type="presOf" srcId="{8E3CF669-E0F6-4584-85A3-2C6858B67A8F}" destId="{CF505BB2-7B63-4ECB-915E-598E6F571EA9}" srcOrd="0" destOrd="0" presId="urn:microsoft.com/office/officeart/2005/8/layout/vList2"/>
    <dgm:cxn modelId="{BBF415FD-D120-4DCF-9B1E-8F8164B3C669}" srcId="{7D1B00BD-78AF-449D-A167-B8E4A5325DDF}" destId="{FA871C6E-7AF7-4B03-9356-F7FB97096078}" srcOrd="0" destOrd="0" parTransId="{BE52A6A8-618C-4E97-8D08-CB074C6DA2DB}" sibTransId="{B139309C-A5D9-459F-9997-2DFE121836FA}"/>
    <dgm:cxn modelId="{B38F8F63-DF3A-4402-B70B-57E08A093B1A}" type="presParOf" srcId="{CB5DDC89-1ABF-4E2A-BACA-9F07C7446052}" destId="{04C6FCFF-EE74-4D44-8024-16C57C1C74B6}" srcOrd="0" destOrd="0" presId="urn:microsoft.com/office/officeart/2005/8/layout/vList2"/>
    <dgm:cxn modelId="{A67B8D13-789D-4DBE-8299-78E2A7C9088E}" type="presParOf" srcId="{CB5DDC89-1ABF-4E2A-BACA-9F07C7446052}" destId="{CF505BB2-7B63-4ECB-915E-598E6F571EA9}" srcOrd="1" destOrd="0" presId="urn:microsoft.com/office/officeart/2005/8/layout/vList2"/>
    <dgm:cxn modelId="{D5712C6D-0AFA-4D4E-929B-08A68125AF55}" type="presParOf" srcId="{CB5DDC89-1ABF-4E2A-BACA-9F07C7446052}" destId="{2C085F8D-81A1-439C-996C-2FBEAC8FFC20}" srcOrd="2" destOrd="0" presId="urn:microsoft.com/office/officeart/2005/8/layout/vList2"/>
    <dgm:cxn modelId="{D7730902-D505-4836-B338-9E2A5468433E}" type="presParOf" srcId="{CB5DDC89-1ABF-4E2A-BACA-9F07C7446052}" destId="{9D7F6D8A-DBBD-4D26-A100-9B67A2216369}" srcOrd="3" destOrd="0" presId="urn:microsoft.com/office/officeart/2005/8/layout/vList2"/>
    <dgm:cxn modelId="{8D156009-1AD6-4582-AF47-50E52A71A4D2}" type="presParOf" srcId="{CB5DDC89-1ABF-4E2A-BACA-9F07C7446052}" destId="{29673E6E-C56D-446A-B6AB-11EDBFD667C7}" srcOrd="4" destOrd="0" presId="urn:microsoft.com/office/officeart/2005/8/layout/vList2"/>
    <dgm:cxn modelId="{201CEECC-D741-45EA-B932-506FCD05D0A5}" type="presParOf" srcId="{CB5DDC89-1ABF-4E2A-BACA-9F07C7446052}" destId="{6F07A1D3-6D75-4897-95A3-A313B7B95AB2}" srcOrd="5" destOrd="0" presId="urn:microsoft.com/office/officeart/2005/8/layout/vList2"/>
    <dgm:cxn modelId="{EFA943E2-7A0B-4E09-A916-5D2FCBAC5BBE}" type="presParOf" srcId="{CB5DDC89-1ABF-4E2A-BACA-9F07C7446052}" destId="{ECDF5841-0489-4CE8-9D98-8E6164C16D5B}" srcOrd="6" destOrd="0" presId="urn:microsoft.com/office/officeart/2005/8/layout/vList2"/>
    <dgm:cxn modelId="{2CF7374D-D298-4C31-A68F-994E4E2214C7}" type="presParOf" srcId="{CB5DDC89-1ABF-4E2A-BACA-9F07C7446052}" destId="{579011B8-8479-4632-A7A9-B26783CD6A2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F2C328-F256-4FC1-BE3B-F0AC431F24B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52E8CC-8C06-4259-8934-EAC5EDDD0C1B}">
      <dgm:prSet/>
      <dgm:spPr/>
      <dgm:t>
        <a:bodyPr/>
        <a:lstStyle/>
        <a:p>
          <a:r>
            <a:rPr lang="en-US" b="1" i="0"/>
            <a:t>Memvisualisasikan dan memahami kompleksitas sistem IT yang ada.</a:t>
          </a:r>
          <a:endParaRPr lang="en-US" b="1"/>
        </a:p>
      </dgm:t>
    </dgm:pt>
    <dgm:pt modelId="{CE897671-EC3B-49DD-939E-04B3D141A634}" type="parTrans" cxnId="{0DD56EDC-1C89-4128-9987-7484F1D4A6FE}">
      <dgm:prSet/>
      <dgm:spPr/>
      <dgm:t>
        <a:bodyPr/>
        <a:lstStyle/>
        <a:p>
          <a:endParaRPr lang="en-US" b="1"/>
        </a:p>
      </dgm:t>
    </dgm:pt>
    <dgm:pt modelId="{50795631-5C57-4B98-949B-8A94994F3E76}" type="sibTrans" cxnId="{0DD56EDC-1C89-4128-9987-7484F1D4A6FE}">
      <dgm:prSet/>
      <dgm:spPr/>
      <dgm:t>
        <a:bodyPr/>
        <a:lstStyle/>
        <a:p>
          <a:endParaRPr lang="en-US" b="1"/>
        </a:p>
      </dgm:t>
    </dgm:pt>
    <dgm:pt modelId="{3FB06C48-8B1B-41F5-A10A-869B8044A70A}">
      <dgm:prSet/>
      <dgm:spPr/>
      <dgm:t>
        <a:bodyPr/>
        <a:lstStyle/>
        <a:p>
          <a:r>
            <a:rPr lang="en-US" b="1" i="0"/>
            <a:t>Merencanakan dan merancang integrasi sistem baru atau perubahan terhadap sistem yang ada.</a:t>
          </a:r>
          <a:endParaRPr lang="en-US" b="1"/>
        </a:p>
      </dgm:t>
    </dgm:pt>
    <dgm:pt modelId="{FDA6D75F-22B2-4241-84AB-8CA7A9759D11}" type="parTrans" cxnId="{0616CCFC-9099-4B85-B0CA-C6365DE662D1}">
      <dgm:prSet/>
      <dgm:spPr/>
      <dgm:t>
        <a:bodyPr/>
        <a:lstStyle/>
        <a:p>
          <a:endParaRPr lang="en-US" b="1"/>
        </a:p>
      </dgm:t>
    </dgm:pt>
    <dgm:pt modelId="{48C94782-6B8A-4975-998F-A0E992C0C682}" type="sibTrans" cxnId="{0616CCFC-9099-4B85-B0CA-C6365DE662D1}">
      <dgm:prSet/>
      <dgm:spPr/>
      <dgm:t>
        <a:bodyPr/>
        <a:lstStyle/>
        <a:p>
          <a:endParaRPr lang="en-US" b="1"/>
        </a:p>
      </dgm:t>
    </dgm:pt>
    <dgm:pt modelId="{FF523538-C55A-487C-BA3B-A83C437731A1}">
      <dgm:prSet/>
      <dgm:spPr/>
      <dgm:t>
        <a:bodyPr/>
        <a:lstStyle/>
        <a:p>
          <a:r>
            <a:rPr lang="en-US" b="1" i="0"/>
            <a:t>Mengidentifikasi potensi masalah keamanan atau integrasi sebelum mereka menjadi masalah.</a:t>
          </a:r>
          <a:endParaRPr lang="en-US" b="1"/>
        </a:p>
      </dgm:t>
    </dgm:pt>
    <dgm:pt modelId="{8973E67D-E5EA-4CBC-B961-38677D026FFA}" type="parTrans" cxnId="{0411FF72-5E64-4906-91BE-B8577B3712F6}">
      <dgm:prSet/>
      <dgm:spPr/>
      <dgm:t>
        <a:bodyPr/>
        <a:lstStyle/>
        <a:p>
          <a:endParaRPr lang="en-US" b="1"/>
        </a:p>
      </dgm:t>
    </dgm:pt>
    <dgm:pt modelId="{8DB2CB8E-69DA-45DC-9E20-3D544E1A049E}" type="sibTrans" cxnId="{0411FF72-5E64-4906-91BE-B8577B3712F6}">
      <dgm:prSet/>
      <dgm:spPr/>
      <dgm:t>
        <a:bodyPr/>
        <a:lstStyle/>
        <a:p>
          <a:endParaRPr lang="en-US" b="1"/>
        </a:p>
      </dgm:t>
    </dgm:pt>
    <dgm:pt modelId="{73449E34-B29B-4890-AB05-FDF11B20D563}">
      <dgm:prSet/>
      <dgm:spPr/>
      <dgm:t>
        <a:bodyPr/>
        <a:lstStyle/>
        <a:p>
          <a:r>
            <a:rPr lang="en-US" b="1" i="0"/>
            <a:t>Memfasilitasi komunikasi antara tim teknik, manajemen, dan pemangku kepentingan lainnya.</a:t>
          </a:r>
          <a:endParaRPr lang="en-US" b="1"/>
        </a:p>
      </dgm:t>
    </dgm:pt>
    <dgm:pt modelId="{16C8B430-5B31-4C90-9B83-835BB4637827}" type="parTrans" cxnId="{4C77648F-F039-4D90-9833-C1C55A1B65A5}">
      <dgm:prSet/>
      <dgm:spPr/>
      <dgm:t>
        <a:bodyPr/>
        <a:lstStyle/>
        <a:p>
          <a:endParaRPr lang="en-US" b="1"/>
        </a:p>
      </dgm:t>
    </dgm:pt>
    <dgm:pt modelId="{3B5B80BF-F8F9-4151-9159-FBBCB8577EB3}" type="sibTrans" cxnId="{4C77648F-F039-4D90-9833-C1C55A1B65A5}">
      <dgm:prSet/>
      <dgm:spPr/>
      <dgm:t>
        <a:bodyPr/>
        <a:lstStyle/>
        <a:p>
          <a:endParaRPr lang="en-US" b="1"/>
        </a:p>
      </dgm:t>
    </dgm:pt>
    <dgm:pt modelId="{104C52D8-A4F4-4C30-A720-69420E74C144}" type="pres">
      <dgm:prSet presAssocID="{96F2C328-F256-4FC1-BE3B-F0AC431F24B2}" presName="linearFlow" presStyleCnt="0">
        <dgm:presLayoutVars>
          <dgm:dir/>
          <dgm:resizeHandles val="exact"/>
        </dgm:presLayoutVars>
      </dgm:prSet>
      <dgm:spPr/>
    </dgm:pt>
    <dgm:pt modelId="{799DF1ED-E5BB-4BF2-8D83-6F15FDD1D69C}" type="pres">
      <dgm:prSet presAssocID="{5B52E8CC-8C06-4259-8934-EAC5EDDD0C1B}" presName="composite" presStyleCnt="0"/>
      <dgm:spPr/>
    </dgm:pt>
    <dgm:pt modelId="{08708D8E-A358-4A7F-BD5B-CDF9910DDA5C}" type="pres">
      <dgm:prSet presAssocID="{5B52E8CC-8C06-4259-8934-EAC5EDDD0C1B}" presName="imgShp" presStyleLbl="fgImgPlace1" presStyleIdx="0" presStyleCnt="4"/>
      <dgm:spPr/>
    </dgm:pt>
    <dgm:pt modelId="{E80F6D0D-7FAD-40E9-84E9-A51A3AACA8F8}" type="pres">
      <dgm:prSet presAssocID="{5B52E8CC-8C06-4259-8934-EAC5EDDD0C1B}" presName="txShp" presStyleLbl="node1" presStyleIdx="0" presStyleCnt="4">
        <dgm:presLayoutVars>
          <dgm:bulletEnabled val="1"/>
        </dgm:presLayoutVars>
      </dgm:prSet>
      <dgm:spPr/>
    </dgm:pt>
    <dgm:pt modelId="{2F0758C3-B4EA-4D51-9428-BC013CF50424}" type="pres">
      <dgm:prSet presAssocID="{50795631-5C57-4B98-949B-8A94994F3E76}" presName="spacing" presStyleCnt="0"/>
      <dgm:spPr/>
    </dgm:pt>
    <dgm:pt modelId="{F280246C-3D0E-4E99-B205-1F25685054DF}" type="pres">
      <dgm:prSet presAssocID="{3FB06C48-8B1B-41F5-A10A-869B8044A70A}" presName="composite" presStyleCnt="0"/>
      <dgm:spPr/>
    </dgm:pt>
    <dgm:pt modelId="{5FCD7053-8A2A-4C06-A425-DF5EB7F42E38}" type="pres">
      <dgm:prSet presAssocID="{3FB06C48-8B1B-41F5-A10A-869B8044A70A}" presName="imgShp" presStyleLbl="fgImgPlace1" presStyleIdx="1" presStyleCnt="4"/>
      <dgm:spPr/>
    </dgm:pt>
    <dgm:pt modelId="{0005C39C-3487-4C7E-979B-DBB1863A937A}" type="pres">
      <dgm:prSet presAssocID="{3FB06C48-8B1B-41F5-A10A-869B8044A70A}" presName="txShp" presStyleLbl="node1" presStyleIdx="1" presStyleCnt="4">
        <dgm:presLayoutVars>
          <dgm:bulletEnabled val="1"/>
        </dgm:presLayoutVars>
      </dgm:prSet>
      <dgm:spPr/>
    </dgm:pt>
    <dgm:pt modelId="{83AB2D23-928C-4087-A76F-43BE641233E5}" type="pres">
      <dgm:prSet presAssocID="{48C94782-6B8A-4975-998F-A0E992C0C682}" presName="spacing" presStyleCnt="0"/>
      <dgm:spPr/>
    </dgm:pt>
    <dgm:pt modelId="{33985D2F-2907-46CD-BB67-76D49E334485}" type="pres">
      <dgm:prSet presAssocID="{FF523538-C55A-487C-BA3B-A83C437731A1}" presName="composite" presStyleCnt="0"/>
      <dgm:spPr/>
    </dgm:pt>
    <dgm:pt modelId="{9A6BC1B0-9E80-4234-9490-1691D6D0C563}" type="pres">
      <dgm:prSet presAssocID="{FF523538-C55A-487C-BA3B-A83C437731A1}" presName="imgShp" presStyleLbl="fgImgPlace1" presStyleIdx="2" presStyleCnt="4"/>
      <dgm:spPr/>
    </dgm:pt>
    <dgm:pt modelId="{81F26448-36F1-49DC-AAA8-F29F98CA752D}" type="pres">
      <dgm:prSet presAssocID="{FF523538-C55A-487C-BA3B-A83C437731A1}" presName="txShp" presStyleLbl="node1" presStyleIdx="2" presStyleCnt="4">
        <dgm:presLayoutVars>
          <dgm:bulletEnabled val="1"/>
        </dgm:presLayoutVars>
      </dgm:prSet>
      <dgm:spPr/>
    </dgm:pt>
    <dgm:pt modelId="{B69FC15A-82C5-45BA-994F-EB6761AEEA36}" type="pres">
      <dgm:prSet presAssocID="{8DB2CB8E-69DA-45DC-9E20-3D544E1A049E}" presName="spacing" presStyleCnt="0"/>
      <dgm:spPr/>
    </dgm:pt>
    <dgm:pt modelId="{1324951E-A45C-472F-95AA-707B878CDEA6}" type="pres">
      <dgm:prSet presAssocID="{73449E34-B29B-4890-AB05-FDF11B20D563}" presName="composite" presStyleCnt="0"/>
      <dgm:spPr/>
    </dgm:pt>
    <dgm:pt modelId="{6693A98E-AF88-49B4-838B-5334E824217D}" type="pres">
      <dgm:prSet presAssocID="{73449E34-B29B-4890-AB05-FDF11B20D563}" presName="imgShp" presStyleLbl="fgImgPlace1" presStyleIdx="3" presStyleCnt="4"/>
      <dgm:spPr/>
    </dgm:pt>
    <dgm:pt modelId="{7CE467C4-8FFE-404F-9A98-AB02686735A8}" type="pres">
      <dgm:prSet presAssocID="{73449E34-B29B-4890-AB05-FDF11B20D563}" presName="txShp" presStyleLbl="node1" presStyleIdx="3" presStyleCnt="4">
        <dgm:presLayoutVars>
          <dgm:bulletEnabled val="1"/>
        </dgm:presLayoutVars>
      </dgm:prSet>
      <dgm:spPr/>
    </dgm:pt>
  </dgm:ptLst>
  <dgm:cxnLst>
    <dgm:cxn modelId="{74BA990A-EE11-444C-94A1-3B57F589A67E}" type="presOf" srcId="{73449E34-B29B-4890-AB05-FDF11B20D563}" destId="{7CE467C4-8FFE-404F-9A98-AB02686735A8}" srcOrd="0" destOrd="0" presId="urn:microsoft.com/office/officeart/2005/8/layout/vList3"/>
    <dgm:cxn modelId="{E3C3F72D-83E0-4814-888B-05D3659AAC30}" type="presOf" srcId="{96F2C328-F256-4FC1-BE3B-F0AC431F24B2}" destId="{104C52D8-A4F4-4C30-A720-69420E74C144}" srcOrd="0" destOrd="0" presId="urn:microsoft.com/office/officeart/2005/8/layout/vList3"/>
    <dgm:cxn modelId="{38F6DF6D-BD36-4C4E-BEC4-DF697A70D174}" type="presOf" srcId="{FF523538-C55A-487C-BA3B-A83C437731A1}" destId="{81F26448-36F1-49DC-AAA8-F29F98CA752D}" srcOrd="0" destOrd="0" presId="urn:microsoft.com/office/officeart/2005/8/layout/vList3"/>
    <dgm:cxn modelId="{0411FF72-5E64-4906-91BE-B8577B3712F6}" srcId="{96F2C328-F256-4FC1-BE3B-F0AC431F24B2}" destId="{FF523538-C55A-487C-BA3B-A83C437731A1}" srcOrd="2" destOrd="0" parTransId="{8973E67D-E5EA-4CBC-B961-38677D026FFA}" sibTransId="{8DB2CB8E-69DA-45DC-9E20-3D544E1A049E}"/>
    <dgm:cxn modelId="{4C77648F-F039-4D90-9833-C1C55A1B65A5}" srcId="{96F2C328-F256-4FC1-BE3B-F0AC431F24B2}" destId="{73449E34-B29B-4890-AB05-FDF11B20D563}" srcOrd="3" destOrd="0" parTransId="{16C8B430-5B31-4C90-9B83-835BB4637827}" sibTransId="{3B5B80BF-F8F9-4151-9159-FBBCB8577EB3}"/>
    <dgm:cxn modelId="{EC614D91-1FBD-422B-98AE-8D2E65200AAA}" type="presOf" srcId="{5B52E8CC-8C06-4259-8934-EAC5EDDD0C1B}" destId="{E80F6D0D-7FAD-40E9-84E9-A51A3AACA8F8}" srcOrd="0" destOrd="0" presId="urn:microsoft.com/office/officeart/2005/8/layout/vList3"/>
    <dgm:cxn modelId="{D8714494-78B8-4920-B904-678F8179F78D}" type="presOf" srcId="{3FB06C48-8B1B-41F5-A10A-869B8044A70A}" destId="{0005C39C-3487-4C7E-979B-DBB1863A937A}" srcOrd="0" destOrd="0" presId="urn:microsoft.com/office/officeart/2005/8/layout/vList3"/>
    <dgm:cxn modelId="{0DD56EDC-1C89-4128-9987-7484F1D4A6FE}" srcId="{96F2C328-F256-4FC1-BE3B-F0AC431F24B2}" destId="{5B52E8CC-8C06-4259-8934-EAC5EDDD0C1B}" srcOrd="0" destOrd="0" parTransId="{CE897671-EC3B-49DD-939E-04B3D141A634}" sibTransId="{50795631-5C57-4B98-949B-8A94994F3E76}"/>
    <dgm:cxn modelId="{0616CCFC-9099-4B85-B0CA-C6365DE662D1}" srcId="{96F2C328-F256-4FC1-BE3B-F0AC431F24B2}" destId="{3FB06C48-8B1B-41F5-A10A-869B8044A70A}" srcOrd="1" destOrd="0" parTransId="{FDA6D75F-22B2-4241-84AB-8CA7A9759D11}" sibTransId="{48C94782-6B8A-4975-998F-A0E992C0C682}"/>
    <dgm:cxn modelId="{6C2E4A4A-3A99-483E-86D8-C3AB534C95A9}" type="presParOf" srcId="{104C52D8-A4F4-4C30-A720-69420E74C144}" destId="{799DF1ED-E5BB-4BF2-8D83-6F15FDD1D69C}" srcOrd="0" destOrd="0" presId="urn:microsoft.com/office/officeart/2005/8/layout/vList3"/>
    <dgm:cxn modelId="{5FD50FC2-F35B-4C98-AC8E-1DBBF1FFCAC0}" type="presParOf" srcId="{799DF1ED-E5BB-4BF2-8D83-6F15FDD1D69C}" destId="{08708D8E-A358-4A7F-BD5B-CDF9910DDA5C}" srcOrd="0" destOrd="0" presId="urn:microsoft.com/office/officeart/2005/8/layout/vList3"/>
    <dgm:cxn modelId="{3F84BE09-AEF8-4D15-A813-29CA223F6F38}" type="presParOf" srcId="{799DF1ED-E5BB-4BF2-8D83-6F15FDD1D69C}" destId="{E80F6D0D-7FAD-40E9-84E9-A51A3AACA8F8}" srcOrd="1" destOrd="0" presId="urn:microsoft.com/office/officeart/2005/8/layout/vList3"/>
    <dgm:cxn modelId="{A663BD69-2502-4E9E-82D5-55C89D2E88CD}" type="presParOf" srcId="{104C52D8-A4F4-4C30-A720-69420E74C144}" destId="{2F0758C3-B4EA-4D51-9428-BC013CF50424}" srcOrd="1" destOrd="0" presId="urn:microsoft.com/office/officeart/2005/8/layout/vList3"/>
    <dgm:cxn modelId="{AE820BE8-5B5C-43C1-BDC7-36EA7477AF18}" type="presParOf" srcId="{104C52D8-A4F4-4C30-A720-69420E74C144}" destId="{F280246C-3D0E-4E99-B205-1F25685054DF}" srcOrd="2" destOrd="0" presId="urn:microsoft.com/office/officeart/2005/8/layout/vList3"/>
    <dgm:cxn modelId="{03AC65A7-9766-4319-B4B7-FAF3BEBD08B5}" type="presParOf" srcId="{F280246C-3D0E-4E99-B205-1F25685054DF}" destId="{5FCD7053-8A2A-4C06-A425-DF5EB7F42E38}" srcOrd="0" destOrd="0" presId="urn:microsoft.com/office/officeart/2005/8/layout/vList3"/>
    <dgm:cxn modelId="{26D74C5E-672A-4C59-98BE-0831B559365F}" type="presParOf" srcId="{F280246C-3D0E-4E99-B205-1F25685054DF}" destId="{0005C39C-3487-4C7E-979B-DBB1863A937A}" srcOrd="1" destOrd="0" presId="urn:microsoft.com/office/officeart/2005/8/layout/vList3"/>
    <dgm:cxn modelId="{E52E49EA-CB88-4B32-B1F2-9698B0191D8B}" type="presParOf" srcId="{104C52D8-A4F4-4C30-A720-69420E74C144}" destId="{83AB2D23-928C-4087-A76F-43BE641233E5}" srcOrd="3" destOrd="0" presId="urn:microsoft.com/office/officeart/2005/8/layout/vList3"/>
    <dgm:cxn modelId="{D70C32F5-2A85-4797-92FB-9CD0BC34B582}" type="presParOf" srcId="{104C52D8-A4F4-4C30-A720-69420E74C144}" destId="{33985D2F-2907-46CD-BB67-76D49E334485}" srcOrd="4" destOrd="0" presId="urn:microsoft.com/office/officeart/2005/8/layout/vList3"/>
    <dgm:cxn modelId="{0152C766-3ABB-4C6F-9F27-B140AD7F38B6}" type="presParOf" srcId="{33985D2F-2907-46CD-BB67-76D49E334485}" destId="{9A6BC1B0-9E80-4234-9490-1691D6D0C563}" srcOrd="0" destOrd="0" presId="urn:microsoft.com/office/officeart/2005/8/layout/vList3"/>
    <dgm:cxn modelId="{5C1410CE-655E-452E-8CD3-70BD4C756C32}" type="presParOf" srcId="{33985D2F-2907-46CD-BB67-76D49E334485}" destId="{81F26448-36F1-49DC-AAA8-F29F98CA752D}" srcOrd="1" destOrd="0" presId="urn:microsoft.com/office/officeart/2005/8/layout/vList3"/>
    <dgm:cxn modelId="{CF935B25-CC27-4E39-B036-4657083208FF}" type="presParOf" srcId="{104C52D8-A4F4-4C30-A720-69420E74C144}" destId="{B69FC15A-82C5-45BA-994F-EB6761AEEA36}" srcOrd="5" destOrd="0" presId="urn:microsoft.com/office/officeart/2005/8/layout/vList3"/>
    <dgm:cxn modelId="{E53E3607-E690-4039-A473-F1141580995F}" type="presParOf" srcId="{104C52D8-A4F4-4C30-A720-69420E74C144}" destId="{1324951E-A45C-472F-95AA-707B878CDEA6}" srcOrd="6" destOrd="0" presId="urn:microsoft.com/office/officeart/2005/8/layout/vList3"/>
    <dgm:cxn modelId="{D9916940-E31B-47D4-9BA3-12C179C7FDD1}" type="presParOf" srcId="{1324951E-A45C-472F-95AA-707B878CDEA6}" destId="{6693A98E-AF88-49B4-838B-5334E824217D}" srcOrd="0" destOrd="0" presId="urn:microsoft.com/office/officeart/2005/8/layout/vList3"/>
    <dgm:cxn modelId="{564F5ACF-B32E-460D-9C80-DAC2B26DABBF}" type="presParOf" srcId="{1324951E-A45C-472F-95AA-707B878CDEA6}" destId="{7CE467C4-8FFE-404F-9A98-AB02686735A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1641A3-EEE9-4A79-886D-A2ED3D2660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4AD25F0-3AEF-490E-B632-011584EAA910}">
      <dgm:prSet/>
      <dgm:spPr/>
      <dgm:t>
        <a:bodyPr/>
        <a:lstStyle/>
        <a:p>
          <a:pPr algn="just"/>
          <a:r>
            <a:rPr lang="en-US" b="1" i="0"/>
            <a:t>Sumber dan Tujuan: </a:t>
          </a:r>
          <a:endParaRPr lang="en-US" b="1"/>
        </a:p>
      </dgm:t>
    </dgm:pt>
    <dgm:pt modelId="{7223241B-AC6E-4216-9F4C-7B8D4E020F94}" type="parTrans" cxnId="{FCFE90FE-743D-4775-94D8-9C0D9046BC49}">
      <dgm:prSet/>
      <dgm:spPr/>
      <dgm:t>
        <a:bodyPr/>
        <a:lstStyle/>
        <a:p>
          <a:pPr algn="just"/>
          <a:endParaRPr lang="en-US" b="1"/>
        </a:p>
      </dgm:t>
    </dgm:pt>
    <dgm:pt modelId="{621F7328-8FE1-411E-96DC-2A061B1CF5F8}" type="sibTrans" cxnId="{FCFE90FE-743D-4775-94D8-9C0D9046BC49}">
      <dgm:prSet/>
      <dgm:spPr/>
      <dgm:t>
        <a:bodyPr/>
        <a:lstStyle/>
        <a:p>
          <a:pPr algn="just"/>
          <a:endParaRPr lang="en-US" b="1"/>
        </a:p>
      </dgm:t>
    </dgm:pt>
    <dgm:pt modelId="{C28001A4-A16A-4B19-B562-EA416F49239E}">
      <dgm:prSet/>
      <dgm:spPr/>
      <dgm:t>
        <a:bodyPr/>
        <a:lstStyle/>
        <a:p>
          <a:pPr algn="just"/>
          <a:r>
            <a:rPr lang="en-US" b="1" i="0"/>
            <a:t>Menunjukkan lingkungan asal (misalnya, data center lama, platform lama) dan lingkungan tujuan (misalnya, cloud, data center baru) dari aplikasi atau sistem yang dimigrasikan.</a:t>
          </a:r>
          <a:endParaRPr lang="en-US" b="1"/>
        </a:p>
      </dgm:t>
    </dgm:pt>
    <dgm:pt modelId="{398CCFEE-371C-45E9-A9D4-4D9B9EB17E46}" type="parTrans" cxnId="{93E05E52-E30E-4A1C-AC83-CC7F616E1AC7}">
      <dgm:prSet/>
      <dgm:spPr/>
      <dgm:t>
        <a:bodyPr/>
        <a:lstStyle/>
        <a:p>
          <a:pPr algn="just"/>
          <a:endParaRPr lang="en-US" b="1"/>
        </a:p>
      </dgm:t>
    </dgm:pt>
    <dgm:pt modelId="{9F86DAC0-6036-4C4E-B40C-B16CA287173E}" type="sibTrans" cxnId="{93E05E52-E30E-4A1C-AC83-CC7F616E1AC7}">
      <dgm:prSet/>
      <dgm:spPr/>
      <dgm:t>
        <a:bodyPr/>
        <a:lstStyle/>
        <a:p>
          <a:pPr algn="just"/>
          <a:endParaRPr lang="en-US" b="1"/>
        </a:p>
      </dgm:t>
    </dgm:pt>
    <dgm:pt modelId="{4A8FBC81-F4A7-4E67-B7B6-5DD55998FF96}">
      <dgm:prSet/>
      <dgm:spPr/>
      <dgm:t>
        <a:bodyPr/>
        <a:lstStyle/>
        <a:p>
          <a:pPr algn="just"/>
          <a:r>
            <a:rPr lang="en-US" b="1" i="0"/>
            <a:t>Aplikasi dan Sistem: </a:t>
          </a:r>
          <a:endParaRPr lang="en-US" b="1"/>
        </a:p>
      </dgm:t>
    </dgm:pt>
    <dgm:pt modelId="{940CAC5E-C918-4802-9E4B-EB7E5EF96A8B}" type="parTrans" cxnId="{6700BAAF-9CDE-467E-AC89-B04A0616EFDD}">
      <dgm:prSet/>
      <dgm:spPr/>
      <dgm:t>
        <a:bodyPr/>
        <a:lstStyle/>
        <a:p>
          <a:pPr algn="just"/>
          <a:endParaRPr lang="en-US" b="1"/>
        </a:p>
      </dgm:t>
    </dgm:pt>
    <dgm:pt modelId="{EE395EDC-E2A0-4FEB-905D-2A1AA3484368}" type="sibTrans" cxnId="{6700BAAF-9CDE-467E-AC89-B04A0616EFDD}">
      <dgm:prSet/>
      <dgm:spPr/>
      <dgm:t>
        <a:bodyPr/>
        <a:lstStyle/>
        <a:p>
          <a:pPr algn="just"/>
          <a:endParaRPr lang="en-US" b="1"/>
        </a:p>
      </dgm:t>
    </dgm:pt>
    <dgm:pt modelId="{B39F455F-67EA-445B-BA32-7835E25EA7B1}">
      <dgm:prSet/>
      <dgm:spPr/>
      <dgm:t>
        <a:bodyPr/>
        <a:lstStyle/>
        <a:p>
          <a:pPr algn="just"/>
          <a:r>
            <a:rPr lang="en-US" b="1" i="0"/>
            <a:t>Mengidentifikasi aplikasi dan sistem yang akan dimigrasikan, termasuk infrastruktur pendukungnya seperti server, database, dan layanan jaringan.</a:t>
          </a:r>
          <a:endParaRPr lang="en-US" b="1"/>
        </a:p>
      </dgm:t>
    </dgm:pt>
    <dgm:pt modelId="{F8619D3F-C49F-4D62-8F31-9B3CED0A39F6}" type="parTrans" cxnId="{14401210-346B-497B-BC6F-D4CD39DF4AEE}">
      <dgm:prSet/>
      <dgm:spPr/>
      <dgm:t>
        <a:bodyPr/>
        <a:lstStyle/>
        <a:p>
          <a:pPr algn="just"/>
          <a:endParaRPr lang="en-US" b="1"/>
        </a:p>
      </dgm:t>
    </dgm:pt>
    <dgm:pt modelId="{FC46CB37-ED31-4BB0-8689-A1A9E6956046}" type="sibTrans" cxnId="{14401210-346B-497B-BC6F-D4CD39DF4AEE}">
      <dgm:prSet/>
      <dgm:spPr/>
      <dgm:t>
        <a:bodyPr/>
        <a:lstStyle/>
        <a:p>
          <a:pPr algn="just"/>
          <a:endParaRPr lang="en-US" b="1"/>
        </a:p>
      </dgm:t>
    </dgm:pt>
    <dgm:pt modelId="{54ED6903-46F8-4A71-AF5D-F8098FB0E8B3}">
      <dgm:prSet/>
      <dgm:spPr/>
      <dgm:t>
        <a:bodyPr/>
        <a:lstStyle/>
        <a:p>
          <a:pPr algn="just"/>
          <a:r>
            <a:rPr lang="en-US" b="1" i="0"/>
            <a:t>Aliran Data: </a:t>
          </a:r>
          <a:endParaRPr lang="en-US" b="1"/>
        </a:p>
      </dgm:t>
    </dgm:pt>
    <dgm:pt modelId="{CB28C637-E711-4123-8450-993964320330}" type="parTrans" cxnId="{FDAA2A75-ADED-433C-9C7B-AF3856DA7BEB}">
      <dgm:prSet/>
      <dgm:spPr/>
      <dgm:t>
        <a:bodyPr/>
        <a:lstStyle/>
        <a:p>
          <a:pPr algn="just"/>
          <a:endParaRPr lang="en-US" b="1"/>
        </a:p>
      </dgm:t>
    </dgm:pt>
    <dgm:pt modelId="{603D3AF9-D4C8-4ECE-A1EA-902693E6B674}" type="sibTrans" cxnId="{FDAA2A75-ADED-433C-9C7B-AF3856DA7BEB}">
      <dgm:prSet/>
      <dgm:spPr/>
      <dgm:t>
        <a:bodyPr/>
        <a:lstStyle/>
        <a:p>
          <a:pPr algn="just"/>
          <a:endParaRPr lang="en-US" b="1"/>
        </a:p>
      </dgm:t>
    </dgm:pt>
    <dgm:pt modelId="{E7EF95EF-09F4-4232-9251-A778398C6E2F}">
      <dgm:prSet/>
      <dgm:spPr/>
      <dgm:t>
        <a:bodyPr/>
        <a:lstStyle/>
        <a:p>
          <a:pPr algn="just"/>
          <a:r>
            <a:rPr lang="en-US" b="1" i="0"/>
            <a:t>Menunjukkan bagaimana data akan dipindahkan dari sumber ke tujuan, termasuk metode transfer data dan langkah-langkah untuk menjamin integritas data.</a:t>
          </a:r>
          <a:endParaRPr lang="en-US" b="1"/>
        </a:p>
      </dgm:t>
    </dgm:pt>
    <dgm:pt modelId="{B7EEEB92-F413-4F9C-B629-CCC9307BB3C2}" type="parTrans" cxnId="{AC0C5395-196E-43C6-A05E-B998EF736F64}">
      <dgm:prSet/>
      <dgm:spPr/>
      <dgm:t>
        <a:bodyPr/>
        <a:lstStyle/>
        <a:p>
          <a:pPr algn="just"/>
          <a:endParaRPr lang="en-US" b="1"/>
        </a:p>
      </dgm:t>
    </dgm:pt>
    <dgm:pt modelId="{B81CDFF1-5282-4964-A357-642B6A7B3055}" type="sibTrans" cxnId="{AC0C5395-196E-43C6-A05E-B998EF736F64}">
      <dgm:prSet/>
      <dgm:spPr/>
      <dgm:t>
        <a:bodyPr/>
        <a:lstStyle/>
        <a:p>
          <a:pPr algn="just"/>
          <a:endParaRPr lang="en-US" b="1"/>
        </a:p>
      </dgm:t>
    </dgm:pt>
    <dgm:pt modelId="{1A2EE437-34AE-48B4-B525-2E28D5208854}" type="pres">
      <dgm:prSet presAssocID="{621641A3-EEE9-4A79-886D-A2ED3D26601E}" presName="linear" presStyleCnt="0">
        <dgm:presLayoutVars>
          <dgm:animLvl val="lvl"/>
          <dgm:resizeHandles val="exact"/>
        </dgm:presLayoutVars>
      </dgm:prSet>
      <dgm:spPr/>
    </dgm:pt>
    <dgm:pt modelId="{703856EE-922D-46E5-8804-36869639F7AB}" type="pres">
      <dgm:prSet presAssocID="{94AD25F0-3AEF-490E-B632-011584EAA9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F833F9-B806-4DBC-87E7-BE8D55573924}" type="pres">
      <dgm:prSet presAssocID="{94AD25F0-3AEF-490E-B632-011584EAA910}" presName="childText" presStyleLbl="revTx" presStyleIdx="0" presStyleCnt="3">
        <dgm:presLayoutVars>
          <dgm:bulletEnabled val="1"/>
        </dgm:presLayoutVars>
      </dgm:prSet>
      <dgm:spPr/>
    </dgm:pt>
    <dgm:pt modelId="{609B0DB6-49AC-473A-A54D-FE894B7831D5}" type="pres">
      <dgm:prSet presAssocID="{4A8FBC81-F4A7-4E67-B7B6-5DD55998FF9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D6470F5-3B84-4FEA-9058-340BB3AF508A}" type="pres">
      <dgm:prSet presAssocID="{4A8FBC81-F4A7-4E67-B7B6-5DD55998FF96}" presName="childText" presStyleLbl="revTx" presStyleIdx="1" presStyleCnt="3">
        <dgm:presLayoutVars>
          <dgm:bulletEnabled val="1"/>
        </dgm:presLayoutVars>
      </dgm:prSet>
      <dgm:spPr/>
    </dgm:pt>
    <dgm:pt modelId="{8969BFE1-0145-49EA-817E-3CD24D561167}" type="pres">
      <dgm:prSet presAssocID="{54ED6903-46F8-4A71-AF5D-F8098FB0E8B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D229E9C-5BBC-4012-9165-EE6A8985E628}" type="pres">
      <dgm:prSet presAssocID="{54ED6903-46F8-4A71-AF5D-F8098FB0E8B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14401210-346B-497B-BC6F-D4CD39DF4AEE}" srcId="{4A8FBC81-F4A7-4E67-B7B6-5DD55998FF96}" destId="{B39F455F-67EA-445B-BA32-7835E25EA7B1}" srcOrd="0" destOrd="0" parTransId="{F8619D3F-C49F-4D62-8F31-9B3CED0A39F6}" sibTransId="{FC46CB37-ED31-4BB0-8689-A1A9E6956046}"/>
    <dgm:cxn modelId="{FA7D551B-F79A-4D09-BFDC-EE37F1867B58}" type="presOf" srcId="{E7EF95EF-09F4-4232-9251-A778398C6E2F}" destId="{8D229E9C-5BBC-4012-9165-EE6A8985E628}" srcOrd="0" destOrd="0" presId="urn:microsoft.com/office/officeart/2005/8/layout/vList2"/>
    <dgm:cxn modelId="{1832E43D-CEF5-499D-B446-3CB962C5F598}" type="presOf" srcId="{54ED6903-46F8-4A71-AF5D-F8098FB0E8B3}" destId="{8969BFE1-0145-49EA-817E-3CD24D561167}" srcOrd="0" destOrd="0" presId="urn:microsoft.com/office/officeart/2005/8/layout/vList2"/>
    <dgm:cxn modelId="{C21D7360-111D-4AC3-A7D9-DF9FE6854350}" type="presOf" srcId="{4A8FBC81-F4A7-4E67-B7B6-5DD55998FF96}" destId="{609B0DB6-49AC-473A-A54D-FE894B7831D5}" srcOrd="0" destOrd="0" presId="urn:microsoft.com/office/officeart/2005/8/layout/vList2"/>
    <dgm:cxn modelId="{93E05E52-E30E-4A1C-AC83-CC7F616E1AC7}" srcId="{94AD25F0-3AEF-490E-B632-011584EAA910}" destId="{C28001A4-A16A-4B19-B562-EA416F49239E}" srcOrd="0" destOrd="0" parTransId="{398CCFEE-371C-45E9-A9D4-4D9B9EB17E46}" sibTransId="{9F86DAC0-6036-4C4E-B40C-B16CA287173E}"/>
    <dgm:cxn modelId="{FDAA2A75-ADED-433C-9C7B-AF3856DA7BEB}" srcId="{621641A3-EEE9-4A79-886D-A2ED3D26601E}" destId="{54ED6903-46F8-4A71-AF5D-F8098FB0E8B3}" srcOrd="2" destOrd="0" parTransId="{CB28C637-E711-4123-8450-993964320330}" sibTransId="{603D3AF9-D4C8-4ECE-A1EA-902693E6B674}"/>
    <dgm:cxn modelId="{86A5D98C-DA3B-4EAE-A8A2-38AFF12CE017}" type="presOf" srcId="{621641A3-EEE9-4A79-886D-A2ED3D26601E}" destId="{1A2EE437-34AE-48B4-B525-2E28D5208854}" srcOrd="0" destOrd="0" presId="urn:microsoft.com/office/officeart/2005/8/layout/vList2"/>
    <dgm:cxn modelId="{AC0C5395-196E-43C6-A05E-B998EF736F64}" srcId="{54ED6903-46F8-4A71-AF5D-F8098FB0E8B3}" destId="{E7EF95EF-09F4-4232-9251-A778398C6E2F}" srcOrd="0" destOrd="0" parTransId="{B7EEEB92-F413-4F9C-B629-CCC9307BB3C2}" sibTransId="{B81CDFF1-5282-4964-A357-642B6A7B3055}"/>
    <dgm:cxn modelId="{6700BAAF-9CDE-467E-AC89-B04A0616EFDD}" srcId="{621641A3-EEE9-4A79-886D-A2ED3D26601E}" destId="{4A8FBC81-F4A7-4E67-B7B6-5DD55998FF96}" srcOrd="1" destOrd="0" parTransId="{940CAC5E-C918-4802-9E4B-EB7E5EF96A8B}" sibTransId="{EE395EDC-E2A0-4FEB-905D-2A1AA3484368}"/>
    <dgm:cxn modelId="{9E4DF7B4-A0CD-45B2-9E20-031A258EF7C6}" type="presOf" srcId="{B39F455F-67EA-445B-BA32-7835E25EA7B1}" destId="{FD6470F5-3B84-4FEA-9058-340BB3AF508A}" srcOrd="0" destOrd="0" presId="urn:microsoft.com/office/officeart/2005/8/layout/vList2"/>
    <dgm:cxn modelId="{50FB97C6-C72D-4C5B-BE51-469BE5C2AAFC}" type="presOf" srcId="{94AD25F0-3AEF-490E-B632-011584EAA910}" destId="{703856EE-922D-46E5-8804-36869639F7AB}" srcOrd="0" destOrd="0" presId="urn:microsoft.com/office/officeart/2005/8/layout/vList2"/>
    <dgm:cxn modelId="{8865F1CB-0191-4DD4-9B86-0149D1D8EEFF}" type="presOf" srcId="{C28001A4-A16A-4B19-B562-EA416F49239E}" destId="{FCF833F9-B806-4DBC-87E7-BE8D55573924}" srcOrd="0" destOrd="0" presId="urn:microsoft.com/office/officeart/2005/8/layout/vList2"/>
    <dgm:cxn modelId="{FCFE90FE-743D-4775-94D8-9C0D9046BC49}" srcId="{621641A3-EEE9-4A79-886D-A2ED3D26601E}" destId="{94AD25F0-3AEF-490E-B632-011584EAA910}" srcOrd="0" destOrd="0" parTransId="{7223241B-AC6E-4216-9F4C-7B8D4E020F94}" sibTransId="{621F7328-8FE1-411E-96DC-2A061B1CF5F8}"/>
    <dgm:cxn modelId="{CCFE939B-0C19-4A6A-95A6-71527D829707}" type="presParOf" srcId="{1A2EE437-34AE-48B4-B525-2E28D5208854}" destId="{703856EE-922D-46E5-8804-36869639F7AB}" srcOrd="0" destOrd="0" presId="urn:microsoft.com/office/officeart/2005/8/layout/vList2"/>
    <dgm:cxn modelId="{F7985771-63D6-4771-8617-6D77AB9A619B}" type="presParOf" srcId="{1A2EE437-34AE-48B4-B525-2E28D5208854}" destId="{FCF833F9-B806-4DBC-87E7-BE8D55573924}" srcOrd="1" destOrd="0" presId="urn:microsoft.com/office/officeart/2005/8/layout/vList2"/>
    <dgm:cxn modelId="{AB89058D-FAAB-40BD-A8BD-8575901770AC}" type="presParOf" srcId="{1A2EE437-34AE-48B4-B525-2E28D5208854}" destId="{609B0DB6-49AC-473A-A54D-FE894B7831D5}" srcOrd="2" destOrd="0" presId="urn:microsoft.com/office/officeart/2005/8/layout/vList2"/>
    <dgm:cxn modelId="{5E1744A9-7E13-40F4-BC8C-18030C0DAE3D}" type="presParOf" srcId="{1A2EE437-34AE-48B4-B525-2E28D5208854}" destId="{FD6470F5-3B84-4FEA-9058-340BB3AF508A}" srcOrd="3" destOrd="0" presId="urn:microsoft.com/office/officeart/2005/8/layout/vList2"/>
    <dgm:cxn modelId="{369724CB-E6D7-4F3C-B495-E2EAB57EEC3C}" type="presParOf" srcId="{1A2EE437-34AE-48B4-B525-2E28D5208854}" destId="{8969BFE1-0145-49EA-817E-3CD24D561167}" srcOrd="4" destOrd="0" presId="urn:microsoft.com/office/officeart/2005/8/layout/vList2"/>
    <dgm:cxn modelId="{C2198E70-42C3-40DB-A236-37CFB1BDCA81}" type="presParOf" srcId="{1A2EE437-34AE-48B4-B525-2E28D5208854}" destId="{8D229E9C-5BBC-4012-9165-EE6A8985E62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1641A3-EEE9-4A79-886D-A2ED3D2660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4AD475-5DDB-40C1-B069-8E6F15F87F36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Dependensi</a:t>
          </a:r>
          <a:r>
            <a:rPr lang="en-US" b="1" i="0" dirty="0"/>
            <a:t>:</a:t>
          </a:r>
        </a:p>
      </dgm:t>
    </dgm:pt>
    <dgm:pt modelId="{565D3E13-9362-4A6F-8E9F-A218EA75CC62}" type="parTrans" cxnId="{F8086BFA-E36D-4295-8D64-34575F5F688D}">
      <dgm:prSet/>
      <dgm:spPr/>
      <dgm:t>
        <a:bodyPr/>
        <a:lstStyle/>
        <a:p>
          <a:pPr algn="just"/>
          <a:endParaRPr lang="en-US" b="1"/>
        </a:p>
      </dgm:t>
    </dgm:pt>
    <dgm:pt modelId="{F7BCB1FC-7B72-45F4-B8A5-1C1897204E6A}" type="sibTrans" cxnId="{F8086BFA-E36D-4295-8D64-34575F5F688D}">
      <dgm:prSet/>
      <dgm:spPr/>
      <dgm:t>
        <a:bodyPr/>
        <a:lstStyle/>
        <a:p>
          <a:pPr algn="just"/>
          <a:endParaRPr lang="en-US" b="1"/>
        </a:p>
      </dgm:t>
    </dgm:pt>
    <dgm:pt modelId="{C67C3067-948D-442F-B2DA-C82A104CC560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/>
            <a:t>Proses </a:t>
          </a:r>
          <a:r>
            <a:rPr lang="en-US" b="1" i="0" dirty="0" err="1"/>
            <a:t>Migrasi</a:t>
          </a:r>
          <a:r>
            <a:rPr lang="en-US" b="1" i="0" dirty="0"/>
            <a:t>:</a:t>
          </a:r>
        </a:p>
      </dgm:t>
    </dgm:pt>
    <dgm:pt modelId="{B715561F-4E4D-43D3-A56A-D7C7F5ECC147}" type="parTrans" cxnId="{F97C255B-FF3F-462E-9C54-2629A5BE7F20}">
      <dgm:prSet/>
      <dgm:spPr/>
      <dgm:t>
        <a:bodyPr/>
        <a:lstStyle/>
        <a:p>
          <a:pPr algn="just"/>
          <a:endParaRPr lang="en-US" b="1"/>
        </a:p>
      </dgm:t>
    </dgm:pt>
    <dgm:pt modelId="{3C5DA551-CBE4-4972-A712-06B325522C9E}" type="sibTrans" cxnId="{F97C255B-FF3F-462E-9C54-2629A5BE7F20}">
      <dgm:prSet/>
      <dgm:spPr/>
      <dgm:t>
        <a:bodyPr/>
        <a:lstStyle/>
        <a:p>
          <a:pPr algn="just"/>
          <a:endParaRPr lang="en-US" b="1"/>
        </a:p>
      </dgm:t>
    </dgm:pt>
    <dgm:pt modelId="{319F0608-4E81-4861-A9C2-A4D06545F374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Keamanan</a:t>
          </a:r>
          <a:r>
            <a:rPr lang="en-US" b="1" i="0" dirty="0"/>
            <a:t> dan Compliance:</a:t>
          </a:r>
        </a:p>
      </dgm:t>
    </dgm:pt>
    <dgm:pt modelId="{5B6674E8-745E-4C1D-93D7-D3D8FBC683A7}" type="parTrans" cxnId="{2AD34310-E8C9-41E4-B6F6-A8909EE34995}">
      <dgm:prSet/>
      <dgm:spPr/>
      <dgm:t>
        <a:bodyPr/>
        <a:lstStyle/>
        <a:p>
          <a:pPr algn="just"/>
          <a:endParaRPr lang="en-US" b="1"/>
        </a:p>
      </dgm:t>
    </dgm:pt>
    <dgm:pt modelId="{7E4FBE69-2B92-44CB-9343-FF0B042F92AF}" type="sibTrans" cxnId="{2AD34310-E8C9-41E4-B6F6-A8909EE34995}">
      <dgm:prSet/>
      <dgm:spPr/>
      <dgm:t>
        <a:bodyPr/>
        <a:lstStyle/>
        <a:p>
          <a:pPr algn="just"/>
          <a:endParaRPr lang="en-US" b="1"/>
        </a:p>
      </dgm:t>
    </dgm:pt>
    <dgm:pt modelId="{9B26D362-6780-480B-A97F-3BAA46090D12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Memvisualisasikan</a:t>
          </a:r>
          <a:r>
            <a:rPr lang="en-US" b="1" i="0" dirty="0"/>
            <a:t> </a:t>
          </a:r>
          <a:r>
            <a:rPr lang="en-US" b="1" i="0" dirty="0" err="1"/>
            <a:t>langkah-langkah</a:t>
          </a:r>
          <a:r>
            <a:rPr lang="en-US" b="1" i="0" dirty="0"/>
            <a:t> proses </a:t>
          </a:r>
          <a:r>
            <a:rPr lang="en-US" b="1" i="0" dirty="0" err="1"/>
            <a:t>migrasi</a:t>
          </a:r>
          <a:r>
            <a:rPr lang="en-US" b="1" i="0" dirty="0"/>
            <a:t>, </a:t>
          </a:r>
          <a:r>
            <a:rPr lang="en-US" b="1" i="0" dirty="0" err="1"/>
            <a:t>dari</a:t>
          </a:r>
          <a:r>
            <a:rPr lang="en-US" b="1" i="0" dirty="0"/>
            <a:t> </a:t>
          </a:r>
          <a:r>
            <a:rPr lang="en-US" b="1" i="0" dirty="0" err="1"/>
            <a:t>perencanaan</a:t>
          </a:r>
          <a:r>
            <a:rPr lang="en-US" b="1" i="0" dirty="0"/>
            <a:t>, </a:t>
          </a:r>
          <a:r>
            <a:rPr lang="en-US" b="1" i="0" dirty="0" err="1"/>
            <a:t>persiapan</a:t>
          </a:r>
          <a:r>
            <a:rPr lang="en-US" b="1" i="0" dirty="0"/>
            <a:t>, </a:t>
          </a:r>
          <a:r>
            <a:rPr lang="en-US" b="1" i="0" dirty="0" err="1"/>
            <a:t>eksekusi</a:t>
          </a:r>
          <a:r>
            <a:rPr lang="en-US" b="1" i="0" dirty="0"/>
            <a:t>, </a:t>
          </a:r>
          <a:r>
            <a:rPr lang="en-US" b="1" i="0" dirty="0" err="1"/>
            <a:t>hingga</a:t>
          </a:r>
          <a:r>
            <a:rPr lang="en-US" b="1" i="0" dirty="0"/>
            <a:t> </a:t>
          </a:r>
          <a:r>
            <a:rPr lang="en-US" b="1" i="0" dirty="0" err="1"/>
            <a:t>verifikasi</a:t>
          </a:r>
          <a:r>
            <a:rPr lang="en-US" b="1" i="0" dirty="0"/>
            <a:t> dan </a:t>
          </a:r>
          <a:r>
            <a:rPr lang="en-US" b="1" i="0" dirty="0" err="1"/>
            <a:t>pemantauan</a:t>
          </a:r>
          <a:r>
            <a:rPr lang="en-US" b="1" i="0" dirty="0"/>
            <a:t> </a:t>
          </a:r>
          <a:r>
            <a:rPr lang="en-US" b="1" i="0" dirty="0" err="1"/>
            <a:t>pasca-migrasi</a:t>
          </a:r>
          <a:r>
            <a:rPr lang="en-US" b="1" i="0" dirty="0"/>
            <a:t>.</a:t>
          </a:r>
        </a:p>
      </dgm:t>
    </dgm:pt>
    <dgm:pt modelId="{BD90FC6D-F0CA-4A59-85E4-6B3A6106042F}" type="parTrans" cxnId="{7BE33BCA-DB5B-435F-AE5F-3910887D2730}">
      <dgm:prSet/>
      <dgm:spPr/>
      <dgm:t>
        <a:bodyPr/>
        <a:lstStyle/>
        <a:p>
          <a:pPr algn="just"/>
          <a:endParaRPr lang="en-US" b="1"/>
        </a:p>
      </dgm:t>
    </dgm:pt>
    <dgm:pt modelId="{EAB844E3-EDF7-40E8-9726-7DF3CD4BD62C}" type="sibTrans" cxnId="{7BE33BCA-DB5B-435F-AE5F-3910887D2730}">
      <dgm:prSet/>
      <dgm:spPr/>
      <dgm:t>
        <a:bodyPr/>
        <a:lstStyle/>
        <a:p>
          <a:pPr algn="just"/>
          <a:endParaRPr lang="en-US" b="1"/>
        </a:p>
      </dgm:t>
    </dgm:pt>
    <dgm:pt modelId="{E1070D64-DCDD-4C15-ABB6-3CFDEAE59B88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Menyertakan</a:t>
          </a:r>
          <a:r>
            <a:rPr lang="en-US" b="1" i="0" dirty="0"/>
            <a:t> </a:t>
          </a:r>
          <a:r>
            <a:rPr lang="en-US" b="1" i="0" dirty="0" err="1"/>
            <a:t>pertimbangan</a:t>
          </a:r>
          <a:r>
            <a:rPr lang="en-US" b="1" i="0" dirty="0"/>
            <a:t> </a:t>
          </a:r>
          <a:r>
            <a:rPr lang="en-US" b="1" i="0" dirty="0" err="1"/>
            <a:t>keamanan</a:t>
          </a:r>
          <a:r>
            <a:rPr lang="en-US" b="1" i="0" dirty="0"/>
            <a:t> dan </a:t>
          </a:r>
          <a:r>
            <a:rPr lang="en-US" b="1" i="0" dirty="0" err="1"/>
            <a:t>kepatuhan</a:t>
          </a:r>
          <a:r>
            <a:rPr lang="en-US" b="1" i="0" dirty="0"/>
            <a:t>, </a:t>
          </a:r>
          <a:r>
            <a:rPr lang="en-US" b="1" i="0" dirty="0" err="1"/>
            <a:t>memastikan</a:t>
          </a:r>
          <a:r>
            <a:rPr lang="en-US" b="1" i="0" dirty="0"/>
            <a:t> </a:t>
          </a:r>
          <a:r>
            <a:rPr lang="en-US" b="1" i="0" dirty="0" err="1"/>
            <a:t>bahwa</a:t>
          </a:r>
          <a:r>
            <a:rPr lang="en-US" b="1" i="0" dirty="0"/>
            <a:t> </a:t>
          </a:r>
          <a:r>
            <a:rPr lang="en-US" b="1" i="0" dirty="0" err="1"/>
            <a:t>migrasi</a:t>
          </a:r>
          <a:r>
            <a:rPr lang="en-US" b="1" i="0" dirty="0"/>
            <a:t> </a:t>
          </a:r>
          <a:r>
            <a:rPr lang="en-US" b="1" i="0" dirty="0" err="1"/>
            <a:t>memenuhi</a:t>
          </a:r>
          <a:r>
            <a:rPr lang="en-US" b="1" i="0" dirty="0"/>
            <a:t> </a:t>
          </a:r>
          <a:r>
            <a:rPr lang="en-US" b="1" i="0" dirty="0" err="1"/>
            <a:t>standar</a:t>
          </a:r>
          <a:r>
            <a:rPr lang="en-US" b="1" i="0" dirty="0"/>
            <a:t> dan </a:t>
          </a:r>
          <a:r>
            <a:rPr lang="en-US" b="1" i="0" dirty="0" err="1"/>
            <a:t>regulasi</a:t>
          </a:r>
          <a:r>
            <a:rPr lang="en-US" b="1" i="0" dirty="0"/>
            <a:t> yang </a:t>
          </a:r>
          <a:r>
            <a:rPr lang="en-US" b="1" i="0" dirty="0" err="1"/>
            <a:t>relevan</a:t>
          </a:r>
          <a:r>
            <a:rPr lang="en-US" b="1" i="0" dirty="0"/>
            <a:t>.</a:t>
          </a:r>
        </a:p>
      </dgm:t>
    </dgm:pt>
    <dgm:pt modelId="{DBDAC6B8-5D12-496D-B04F-1DE6D9560F32}" type="parTrans" cxnId="{7F8D0016-8023-45F2-867E-1D8C381BE903}">
      <dgm:prSet/>
      <dgm:spPr/>
      <dgm:t>
        <a:bodyPr/>
        <a:lstStyle/>
        <a:p>
          <a:pPr algn="just"/>
          <a:endParaRPr lang="en-US" b="1"/>
        </a:p>
      </dgm:t>
    </dgm:pt>
    <dgm:pt modelId="{23B449A5-FA51-457A-988D-DFB6A745358F}" type="sibTrans" cxnId="{7F8D0016-8023-45F2-867E-1D8C381BE903}">
      <dgm:prSet/>
      <dgm:spPr/>
      <dgm:t>
        <a:bodyPr/>
        <a:lstStyle/>
        <a:p>
          <a:pPr algn="just"/>
          <a:endParaRPr lang="en-US" b="1"/>
        </a:p>
      </dgm:t>
    </dgm:pt>
    <dgm:pt modelId="{21E8C84E-ACEB-4736-9F57-E31DD10C40B1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/>
            <a:t>Menggambarkan </a:t>
          </a:r>
          <a:r>
            <a:rPr lang="en-US" b="1" i="0" dirty="0" err="1"/>
            <a:t>ketergantungan</a:t>
          </a:r>
          <a:r>
            <a:rPr lang="en-US" b="1" i="0" dirty="0"/>
            <a:t> </a:t>
          </a:r>
          <a:r>
            <a:rPr lang="en-US" b="1" i="0" dirty="0" err="1"/>
            <a:t>antar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komponen</a:t>
          </a:r>
          <a:r>
            <a:rPr lang="en-US" b="1" i="0" dirty="0"/>
            <a:t> </a:t>
          </a:r>
          <a:r>
            <a:rPr lang="en-US" b="1" i="0" dirty="0" err="1"/>
            <a:t>sistem</a:t>
          </a:r>
          <a:r>
            <a:rPr lang="en-US" b="1" i="0" dirty="0"/>
            <a:t>, </a:t>
          </a:r>
          <a:r>
            <a:rPr lang="en-US" b="1" i="0" dirty="0" err="1"/>
            <a:t>penting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menentukan</a:t>
          </a:r>
          <a:r>
            <a:rPr lang="en-US" b="1" i="0" dirty="0"/>
            <a:t> </a:t>
          </a:r>
          <a:r>
            <a:rPr lang="en-US" b="1" i="0" dirty="0" err="1"/>
            <a:t>urutan</a:t>
          </a:r>
          <a:r>
            <a:rPr lang="en-US" b="1" i="0" dirty="0"/>
            <a:t> </a:t>
          </a:r>
          <a:r>
            <a:rPr lang="en-US" b="1" i="0" dirty="0" err="1"/>
            <a:t>migrasi</a:t>
          </a:r>
          <a:r>
            <a:rPr lang="en-US" b="1" i="0" dirty="0"/>
            <a:t> yang optimal.</a:t>
          </a:r>
        </a:p>
      </dgm:t>
    </dgm:pt>
    <dgm:pt modelId="{0BC26CFA-544C-485E-B0BA-C7BB86F01723}" type="parTrans" cxnId="{AD1F4340-5E09-4AC9-9857-508B09AA5D27}">
      <dgm:prSet/>
      <dgm:spPr/>
      <dgm:t>
        <a:bodyPr/>
        <a:lstStyle/>
        <a:p>
          <a:pPr algn="just"/>
          <a:endParaRPr lang="en-US" b="1"/>
        </a:p>
      </dgm:t>
    </dgm:pt>
    <dgm:pt modelId="{EA93295D-E2C4-4D7B-BC60-1C67FBF0A387}" type="sibTrans" cxnId="{AD1F4340-5E09-4AC9-9857-508B09AA5D27}">
      <dgm:prSet/>
      <dgm:spPr/>
      <dgm:t>
        <a:bodyPr/>
        <a:lstStyle/>
        <a:p>
          <a:pPr algn="just"/>
          <a:endParaRPr lang="en-US" b="1"/>
        </a:p>
      </dgm:t>
    </dgm:pt>
    <dgm:pt modelId="{1A2EE437-34AE-48B4-B525-2E28D5208854}" type="pres">
      <dgm:prSet presAssocID="{621641A3-EEE9-4A79-886D-A2ED3D26601E}" presName="linear" presStyleCnt="0">
        <dgm:presLayoutVars>
          <dgm:animLvl val="lvl"/>
          <dgm:resizeHandles val="exact"/>
        </dgm:presLayoutVars>
      </dgm:prSet>
      <dgm:spPr/>
    </dgm:pt>
    <dgm:pt modelId="{FCFE39EC-9BAE-42F2-B769-C600EADDC0BC}" type="pres">
      <dgm:prSet presAssocID="{704AD475-5DDB-40C1-B069-8E6F15F87F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56ADF1C-89C1-4A99-98F5-C1AD73F12A8A}" type="pres">
      <dgm:prSet presAssocID="{704AD475-5DDB-40C1-B069-8E6F15F87F36}" presName="childText" presStyleLbl="revTx" presStyleIdx="0" presStyleCnt="3">
        <dgm:presLayoutVars>
          <dgm:bulletEnabled val="1"/>
        </dgm:presLayoutVars>
      </dgm:prSet>
      <dgm:spPr/>
    </dgm:pt>
    <dgm:pt modelId="{0C97A4DD-EA71-475C-89D9-B67BE21B27F6}" type="pres">
      <dgm:prSet presAssocID="{C67C3067-948D-442F-B2DA-C82A104CC56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C145792-A02B-4047-89F9-1FA7144A78AC}" type="pres">
      <dgm:prSet presAssocID="{C67C3067-948D-442F-B2DA-C82A104CC560}" presName="childText" presStyleLbl="revTx" presStyleIdx="1" presStyleCnt="3">
        <dgm:presLayoutVars>
          <dgm:bulletEnabled val="1"/>
        </dgm:presLayoutVars>
      </dgm:prSet>
      <dgm:spPr/>
    </dgm:pt>
    <dgm:pt modelId="{BEA0E390-FAF9-4273-AB45-144747D09FF1}" type="pres">
      <dgm:prSet presAssocID="{319F0608-4E81-4861-A9C2-A4D06545F37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F0131BD-8F41-4C1C-AD38-AEF46146C18F}" type="pres">
      <dgm:prSet presAssocID="{319F0608-4E81-4861-A9C2-A4D06545F374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0358F01-99BC-4070-8EFC-AE32623D0164}" type="presOf" srcId="{E1070D64-DCDD-4C15-ABB6-3CFDEAE59B88}" destId="{5F0131BD-8F41-4C1C-AD38-AEF46146C18F}" srcOrd="0" destOrd="0" presId="urn:microsoft.com/office/officeart/2005/8/layout/vList2"/>
    <dgm:cxn modelId="{1AE96B0B-5B7F-4E79-8006-056A791563FE}" type="presOf" srcId="{319F0608-4E81-4861-A9C2-A4D06545F374}" destId="{BEA0E390-FAF9-4273-AB45-144747D09FF1}" srcOrd="0" destOrd="0" presId="urn:microsoft.com/office/officeart/2005/8/layout/vList2"/>
    <dgm:cxn modelId="{2AD34310-E8C9-41E4-B6F6-A8909EE34995}" srcId="{621641A3-EEE9-4A79-886D-A2ED3D26601E}" destId="{319F0608-4E81-4861-A9C2-A4D06545F374}" srcOrd="2" destOrd="0" parTransId="{5B6674E8-745E-4C1D-93D7-D3D8FBC683A7}" sibTransId="{7E4FBE69-2B92-44CB-9343-FF0B042F92AF}"/>
    <dgm:cxn modelId="{7F8D0016-8023-45F2-867E-1D8C381BE903}" srcId="{319F0608-4E81-4861-A9C2-A4D06545F374}" destId="{E1070D64-DCDD-4C15-ABB6-3CFDEAE59B88}" srcOrd="0" destOrd="0" parTransId="{DBDAC6B8-5D12-496D-B04F-1DE6D9560F32}" sibTransId="{23B449A5-FA51-457A-988D-DFB6A745358F}"/>
    <dgm:cxn modelId="{AD1F4340-5E09-4AC9-9857-508B09AA5D27}" srcId="{704AD475-5DDB-40C1-B069-8E6F15F87F36}" destId="{21E8C84E-ACEB-4736-9F57-E31DD10C40B1}" srcOrd="0" destOrd="0" parTransId="{0BC26CFA-544C-485E-B0BA-C7BB86F01723}" sibTransId="{EA93295D-E2C4-4D7B-BC60-1C67FBF0A387}"/>
    <dgm:cxn modelId="{F97C255B-FF3F-462E-9C54-2629A5BE7F20}" srcId="{621641A3-EEE9-4A79-886D-A2ED3D26601E}" destId="{C67C3067-948D-442F-B2DA-C82A104CC560}" srcOrd="1" destOrd="0" parTransId="{B715561F-4E4D-43D3-A56A-D7C7F5ECC147}" sibTransId="{3C5DA551-CBE4-4972-A712-06B325522C9E}"/>
    <dgm:cxn modelId="{D622F763-5933-4863-9399-002D8483133E}" type="presOf" srcId="{C67C3067-948D-442F-B2DA-C82A104CC560}" destId="{0C97A4DD-EA71-475C-89D9-B67BE21B27F6}" srcOrd="0" destOrd="0" presId="urn:microsoft.com/office/officeart/2005/8/layout/vList2"/>
    <dgm:cxn modelId="{86A5D98C-DA3B-4EAE-A8A2-38AFF12CE017}" type="presOf" srcId="{621641A3-EEE9-4A79-886D-A2ED3D26601E}" destId="{1A2EE437-34AE-48B4-B525-2E28D5208854}" srcOrd="0" destOrd="0" presId="urn:microsoft.com/office/officeart/2005/8/layout/vList2"/>
    <dgm:cxn modelId="{7BE33BCA-DB5B-435F-AE5F-3910887D2730}" srcId="{C67C3067-948D-442F-B2DA-C82A104CC560}" destId="{9B26D362-6780-480B-A97F-3BAA46090D12}" srcOrd="0" destOrd="0" parTransId="{BD90FC6D-F0CA-4A59-85E4-6B3A6106042F}" sibTransId="{EAB844E3-EDF7-40E8-9726-7DF3CD4BD62C}"/>
    <dgm:cxn modelId="{E90234D3-EACC-4EF1-BE73-AC4E64CA680F}" type="presOf" srcId="{9B26D362-6780-480B-A97F-3BAA46090D12}" destId="{AC145792-A02B-4047-89F9-1FA7144A78AC}" srcOrd="0" destOrd="0" presId="urn:microsoft.com/office/officeart/2005/8/layout/vList2"/>
    <dgm:cxn modelId="{0776F8F6-ACBD-4CCF-AF98-DC1BF0DA67B5}" type="presOf" srcId="{704AD475-5DDB-40C1-B069-8E6F15F87F36}" destId="{FCFE39EC-9BAE-42F2-B769-C600EADDC0BC}" srcOrd="0" destOrd="0" presId="urn:microsoft.com/office/officeart/2005/8/layout/vList2"/>
    <dgm:cxn modelId="{012ED5F9-B483-4247-83BF-44F919867BE7}" type="presOf" srcId="{21E8C84E-ACEB-4736-9F57-E31DD10C40B1}" destId="{656ADF1C-89C1-4A99-98F5-C1AD73F12A8A}" srcOrd="0" destOrd="0" presId="urn:microsoft.com/office/officeart/2005/8/layout/vList2"/>
    <dgm:cxn modelId="{F8086BFA-E36D-4295-8D64-34575F5F688D}" srcId="{621641A3-EEE9-4A79-886D-A2ED3D26601E}" destId="{704AD475-5DDB-40C1-B069-8E6F15F87F36}" srcOrd="0" destOrd="0" parTransId="{565D3E13-9362-4A6F-8E9F-A218EA75CC62}" sibTransId="{F7BCB1FC-7B72-45F4-B8A5-1C1897204E6A}"/>
    <dgm:cxn modelId="{249C9772-9621-4674-BC47-889E76D44B9E}" type="presParOf" srcId="{1A2EE437-34AE-48B4-B525-2E28D5208854}" destId="{FCFE39EC-9BAE-42F2-B769-C600EADDC0BC}" srcOrd="0" destOrd="0" presId="urn:microsoft.com/office/officeart/2005/8/layout/vList2"/>
    <dgm:cxn modelId="{58DCDE05-8F2F-4803-96DE-307F2C59D584}" type="presParOf" srcId="{1A2EE437-34AE-48B4-B525-2E28D5208854}" destId="{656ADF1C-89C1-4A99-98F5-C1AD73F12A8A}" srcOrd="1" destOrd="0" presId="urn:microsoft.com/office/officeart/2005/8/layout/vList2"/>
    <dgm:cxn modelId="{48E3D664-C009-4427-8A6F-ACCB69C91075}" type="presParOf" srcId="{1A2EE437-34AE-48B4-B525-2E28D5208854}" destId="{0C97A4DD-EA71-475C-89D9-B67BE21B27F6}" srcOrd="2" destOrd="0" presId="urn:microsoft.com/office/officeart/2005/8/layout/vList2"/>
    <dgm:cxn modelId="{51AAEC6D-C37B-414D-8A83-06B44653CDB3}" type="presParOf" srcId="{1A2EE437-34AE-48B4-B525-2E28D5208854}" destId="{AC145792-A02B-4047-89F9-1FA7144A78AC}" srcOrd="3" destOrd="0" presId="urn:microsoft.com/office/officeart/2005/8/layout/vList2"/>
    <dgm:cxn modelId="{423CF84C-BD37-49A3-A39E-58742D7EBF88}" type="presParOf" srcId="{1A2EE437-34AE-48B4-B525-2E28D5208854}" destId="{BEA0E390-FAF9-4273-AB45-144747D09FF1}" srcOrd="4" destOrd="0" presId="urn:microsoft.com/office/officeart/2005/8/layout/vList2"/>
    <dgm:cxn modelId="{257860CE-2ED0-4532-BA60-B3155F0E85EF}" type="presParOf" srcId="{1A2EE437-34AE-48B4-B525-2E28D5208854}" destId="{5F0131BD-8F41-4C1C-AD38-AEF46146C18F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1641A3-EEE9-4A79-886D-A2ED3D2660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13DEE9-1242-41C1-8CC1-443E7D8196F4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Perencanaan</a:t>
          </a:r>
          <a:r>
            <a:rPr lang="en-US" b="1" i="0" dirty="0"/>
            <a:t> </a:t>
          </a:r>
          <a:r>
            <a:rPr lang="en-US" b="1" i="0" dirty="0" err="1"/>
            <a:t>Strategis</a:t>
          </a:r>
          <a:r>
            <a:rPr lang="en-US" b="1" i="0" dirty="0"/>
            <a:t>:</a:t>
          </a:r>
        </a:p>
      </dgm:t>
    </dgm:pt>
    <dgm:pt modelId="{137ACC80-4080-4EE6-B3B2-1625DEB35DC4}" type="parTrans" cxnId="{08EBFFBE-1B64-4178-9FCB-35E2DD0AA3D9}">
      <dgm:prSet/>
      <dgm:spPr/>
      <dgm:t>
        <a:bodyPr/>
        <a:lstStyle/>
        <a:p>
          <a:pPr algn="just"/>
          <a:endParaRPr lang="en-US" b="1"/>
        </a:p>
      </dgm:t>
    </dgm:pt>
    <dgm:pt modelId="{D26FC9AA-FD29-479B-B946-AECF9F18BABD}" type="sibTrans" cxnId="{08EBFFBE-1B64-4178-9FCB-35E2DD0AA3D9}">
      <dgm:prSet/>
      <dgm:spPr/>
      <dgm:t>
        <a:bodyPr/>
        <a:lstStyle/>
        <a:p>
          <a:pPr algn="just"/>
          <a:endParaRPr lang="en-US" b="1"/>
        </a:p>
      </dgm:t>
    </dgm:pt>
    <dgm:pt modelId="{23915C7D-A9A0-49B5-A54B-5CCFB04025BC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Manajemen</a:t>
          </a:r>
          <a:r>
            <a:rPr lang="en-US" b="1" i="0" dirty="0"/>
            <a:t> </a:t>
          </a:r>
          <a:r>
            <a:rPr lang="en-US" b="1" i="0" dirty="0" err="1"/>
            <a:t>Risiko</a:t>
          </a:r>
          <a:r>
            <a:rPr lang="en-US" b="1" i="0" dirty="0"/>
            <a:t>:</a:t>
          </a:r>
        </a:p>
      </dgm:t>
    </dgm:pt>
    <dgm:pt modelId="{85429DD9-EB30-4261-99D5-0294F67E5720}" type="parTrans" cxnId="{31CE2F55-6F00-45BB-AFCC-F93662C757B6}">
      <dgm:prSet/>
      <dgm:spPr/>
      <dgm:t>
        <a:bodyPr/>
        <a:lstStyle/>
        <a:p>
          <a:pPr algn="just"/>
          <a:endParaRPr lang="en-US" b="1"/>
        </a:p>
      </dgm:t>
    </dgm:pt>
    <dgm:pt modelId="{47503380-AD04-4C38-BEEA-4C02FD0E7BE5}" type="sibTrans" cxnId="{31CE2F55-6F00-45BB-AFCC-F93662C757B6}">
      <dgm:prSet/>
      <dgm:spPr/>
      <dgm:t>
        <a:bodyPr/>
        <a:lstStyle/>
        <a:p>
          <a:pPr algn="just"/>
          <a:endParaRPr lang="en-US" b="1"/>
        </a:p>
      </dgm:t>
    </dgm:pt>
    <dgm:pt modelId="{1466E9B7-6453-4443-BDE3-96E096F2579B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Koordinasi</a:t>
          </a:r>
          <a:r>
            <a:rPr lang="en-US" b="1" i="0" dirty="0"/>
            <a:t> Tim:</a:t>
          </a:r>
        </a:p>
      </dgm:t>
    </dgm:pt>
    <dgm:pt modelId="{3DF162C2-C5F6-40AD-A29F-9AF397E7B2C9}" type="parTrans" cxnId="{0117016B-8199-41EB-9368-ED2A8641E8C7}">
      <dgm:prSet/>
      <dgm:spPr/>
      <dgm:t>
        <a:bodyPr/>
        <a:lstStyle/>
        <a:p>
          <a:pPr algn="just"/>
          <a:endParaRPr lang="en-US" b="1"/>
        </a:p>
      </dgm:t>
    </dgm:pt>
    <dgm:pt modelId="{922A20DA-A5D8-4490-85AB-B3FA7E7887AA}" type="sibTrans" cxnId="{0117016B-8199-41EB-9368-ED2A8641E8C7}">
      <dgm:prSet/>
      <dgm:spPr/>
      <dgm:t>
        <a:bodyPr/>
        <a:lstStyle/>
        <a:p>
          <a:pPr algn="just"/>
          <a:endParaRPr lang="en-US" b="1"/>
        </a:p>
      </dgm:t>
    </dgm:pt>
    <dgm:pt modelId="{9013DC3A-04DD-45AB-AB0C-EBFC9D800354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Memfasilitasi</a:t>
          </a:r>
          <a:r>
            <a:rPr lang="en-US" b="1" i="0" dirty="0"/>
            <a:t> </a:t>
          </a:r>
          <a:r>
            <a:rPr lang="en-US" b="1" i="0" dirty="0" err="1"/>
            <a:t>perencanaan</a:t>
          </a:r>
          <a:r>
            <a:rPr lang="en-US" b="1" i="0" dirty="0"/>
            <a:t> </a:t>
          </a:r>
          <a:r>
            <a:rPr lang="en-US" b="1" i="0" dirty="0" err="1"/>
            <a:t>strategis</a:t>
          </a:r>
          <a:r>
            <a:rPr lang="en-US" b="1" i="0" dirty="0"/>
            <a:t> </a:t>
          </a:r>
          <a:r>
            <a:rPr lang="en-US" b="1" i="0" dirty="0" err="1"/>
            <a:t>migrasi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mengidentifikasi</a:t>
          </a:r>
          <a:r>
            <a:rPr lang="en-US" b="1" i="0" dirty="0"/>
            <a:t> </a:t>
          </a:r>
          <a:r>
            <a:rPr lang="en-US" b="1" i="0" dirty="0" err="1"/>
            <a:t>langkah-langkah</a:t>
          </a:r>
          <a:r>
            <a:rPr lang="en-US" b="1" i="0" dirty="0"/>
            <a:t> </a:t>
          </a:r>
          <a:r>
            <a:rPr lang="en-US" b="1" i="0" dirty="0" err="1"/>
            <a:t>kunci</a:t>
          </a:r>
          <a:r>
            <a:rPr lang="en-US" b="1" i="0" dirty="0"/>
            <a:t>, </a:t>
          </a:r>
          <a:r>
            <a:rPr lang="en-US" b="1" i="0" dirty="0" err="1"/>
            <a:t>sumber</a:t>
          </a:r>
          <a:r>
            <a:rPr lang="en-US" b="1" i="0" dirty="0"/>
            <a:t> </a:t>
          </a:r>
          <a:r>
            <a:rPr lang="en-US" b="1" i="0" dirty="0" err="1"/>
            <a:t>daya</a:t>
          </a:r>
          <a:r>
            <a:rPr lang="en-US" b="1" i="0" dirty="0"/>
            <a:t> yang </a:t>
          </a:r>
          <a:r>
            <a:rPr lang="en-US" b="1" i="0" dirty="0" err="1"/>
            <a:t>diperlukan</a:t>
          </a:r>
          <a:r>
            <a:rPr lang="en-US" b="1" i="0" dirty="0"/>
            <a:t>, dan </a:t>
          </a:r>
          <a:r>
            <a:rPr lang="en-US" b="1" i="0" dirty="0" err="1"/>
            <a:t>potensi</a:t>
          </a:r>
          <a:r>
            <a:rPr lang="en-US" b="1" i="0" dirty="0"/>
            <a:t> </a:t>
          </a:r>
          <a:r>
            <a:rPr lang="en-US" b="1" i="0" dirty="0" err="1"/>
            <a:t>hambatan</a:t>
          </a:r>
          <a:r>
            <a:rPr lang="en-US" b="1" i="0" dirty="0"/>
            <a:t>.</a:t>
          </a:r>
        </a:p>
      </dgm:t>
    </dgm:pt>
    <dgm:pt modelId="{C8D1C47D-1819-4744-B9BC-D00F71C466E6}" type="parTrans" cxnId="{F3D3AFB0-AA5D-42DD-94B6-E05CFB06B2C4}">
      <dgm:prSet/>
      <dgm:spPr/>
      <dgm:t>
        <a:bodyPr/>
        <a:lstStyle/>
        <a:p>
          <a:pPr algn="just"/>
          <a:endParaRPr lang="en-US" b="1"/>
        </a:p>
      </dgm:t>
    </dgm:pt>
    <dgm:pt modelId="{62095244-9CE0-42F0-A03D-B084A0E7F656}" type="sibTrans" cxnId="{F3D3AFB0-AA5D-42DD-94B6-E05CFB06B2C4}">
      <dgm:prSet/>
      <dgm:spPr/>
      <dgm:t>
        <a:bodyPr/>
        <a:lstStyle/>
        <a:p>
          <a:pPr algn="just"/>
          <a:endParaRPr lang="en-US" b="1"/>
        </a:p>
      </dgm:t>
    </dgm:pt>
    <dgm:pt modelId="{A4289AA8-8124-48BF-A894-6ED674AB0EB0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Membantu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identifikasi</a:t>
          </a:r>
          <a:r>
            <a:rPr lang="en-US" b="1" i="0" dirty="0"/>
            <a:t> dan </a:t>
          </a:r>
          <a:r>
            <a:rPr lang="en-US" b="1" i="0" dirty="0" err="1"/>
            <a:t>mitigasi</a:t>
          </a:r>
          <a:r>
            <a:rPr lang="en-US" b="1" i="0" dirty="0"/>
            <a:t> </a:t>
          </a:r>
          <a:r>
            <a:rPr lang="en-US" b="1" i="0" dirty="0" err="1"/>
            <a:t>risiko</a:t>
          </a:r>
          <a:r>
            <a:rPr lang="en-US" b="1" i="0" dirty="0"/>
            <a:t> yang </a:t>
          </a:r>
          <a:r>
            <a:rPr lang="en-US" b="1" i="0" dirty="0" err="1"/>
            <a:t>terkait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migrasi</a:t>
          </a:r>
          <a:r>
            <a:rPr lang="en-US" b="1" i="0" dirty="0"/>
            <a:t>, </a:t>
          </a:r>
          <a:r>
            <a:rPr lang="en-US" b="1" i="0" dirty="0" err="1"/>
            <a:t>termasuk</a:t>
          </a:r>
          <a:r>
            <a:rPr lang="en-US" b="1" i="0" dirty="0"/>
            <a:t> downtime, </a:t>
          </a:r>
          <a:r>
            <a:rPr lang="en-US" b="1" i="0" dirty="0" err="1"/>
            <a:t>kehilangan</a:t>
          </a:r>
          <a:r>
            <a:rPr lang="en-US" b="1" i="0" dirty="0"/>
            <a:t> data,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masalah</a:t>
          </a:r>
          <a:r>
            <a:rPr lang="en-US" b="1" i="0" dirty="0"/>
            <a:t> </a:t>
          </a:r>
          <a:r>
            <a:rPr lang="en-US" b="1" i="0" dirty="0" err="1"/>
            <a:t>kompatibilitas</a:t>
          </a:r>
          <a:r>
            <a:rPr lang="en-US" b="1" i="0" dirty="0"/>
            <a:t>.</a:t>
          </a:r>
        </a:p>
      </dgm:t>
    </dgm:pt>
    <dgm:pt modelId="{0500C2DA-70E0-4B23-886C-11846AB87B25}" type="parTrans" cxnId="{7EA89D52-9673-499A-AC23-418B66E6C050}">
      <dgm:prSet/>
      <dgm:spPr/>
      <dgm:t>
        <a:bodyPr/>
        <a:lstStyle/>
        <a:p>
          <a:pPr algn="just"/>
          <a:endParaRPr lang="en-US" b="1"/>
        </a:p>
      </dgm:t>
    </dgm:pt>
    <dgm:pt modelId="{4C113E12-8D32-4F64-B398-866CE0DF2A21}" type="sibTrans" cxnId="{7EA89D52-9673-499A-AC23-418B66E6C050}">
      <dgm:prSet/>
      <dgm:spPr/>
      <dgm:t>
        <a:bodyPr/>
        <a:lstStyle/>
        <a:p>
          <a:pPr algn="just"/>
          <a:endParaRPr lang="en-US" b="1"/>
        </a:p>
      </dgm:t>
    </dgm:pt>
    <dgm:pt modelId="{9CBFCE9D-D14B-45EA-B1BD-31CE91153FA0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/>
            <a:t>Menyediakan </a:t>
          </a:r>
          <a:r>
            <a:rPr lang="en-US" b="1" i="0" dirty="0" err="1"/>
            <a:t>panduan</a:t>
          </a:r>
          <a:r>
            <a:rPr lang="en-US" b="1" i="0" dirty="0"/>
            <a:t> yang </a:t>
          </a:r>
          <a:r>
            <a:rPr lang="en-US" b="1" i="0" dirty="0" err="1"/>
            <a:t>jelas</a:t>
          </a:r>
          <a:r>
            <a:rPr lang="en-US" b="1" i="0" dirty="0"/>
            <a:t> </a:t>
          </a:r>
          <a:r>
            <a:rPr lang="en-US" b="1" i="0" dirty="0" err="1"/>
            <a:t>untuk</a:t>
          </a:r>
          <a:r>
            <a:rPr lang="en-US" b="1" i="0" dirty="0"/>
            <a:t> </a:t>
          </a:r>
          <a:r>
            <a:rPr lang="en-US" b="1" i="0" dirty="0" err="1"/>
            <a:t>tim</a:t>
          </a:r>
          <a:r>
            <a:rPr lang="en-US" b="1" i="0" dirty="0"/>
            <a:t> yang </a:t>
          </a:r>
          <a:r>
            <a:rPr lang="en-US" b="1" i="0" dirty="0" err="1"/>
            <a:t>terlibat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proses </a:t>
          </a:r>
          <a:r>
            <a:rPr lang="en-US" b="1" i="0" dirty="0" err="1"/>
            <a:t>migrasi</a:t>
          </a:r>
          <a:r>
            <a:rPr lang="en-US" b="1" i="0" dirty="0"/>
            <a:t>, </a:t>
          </a:r>
          <a:r>
            <a:rPr lang="en-US" b="1" i="0" dirty="0" err="1"/>
            <a:t>memastikan</a:t>
          </a:r>
          <a:r>
            <a:rPr lang="en-US" b="1" i="0" dirty="0"/>
            <a:t> </a:t>
          </a:r>
          <a:r>
            <a:rPr lang="en-US" b="1" i="0" dirty="0" err="1"/>
            <a:t>semua</a:t>
          </a:r>
          <a:r>
            <a:rPr lang="en-US" b="1" i="0" dirty="0"/>
            <a:t> </a:t>
          </a:r>
          <a:r>
            <a:rPr lang="en-US" b="1" i="0" dirty="0" err="1"/>
            <a:t>anggota</a:t>
          </a:r>
          <a:r>
            <a:rPr lang="en-US" b="1" i="0" dirty="0"/>
            <a:t> </a:t>
          </a:r>
          <a:r>
            <a:rPr lang="en-US" b="1" i="0" dirty="0" err="1"/>
            <a:t>tim</a:t>
          </a:r>
          <a:r>
            <a:rPr lang="en-US" b="1" i="0" dirty="0"/>
            <a:t> </a:t>
          </a:r>
          <a:r>
            <a:rPr lang="en-US" b="1" i="0" dirty="0" err="1"/>
            <a:t>memahami</a:t>
          </a:r>
          <a:r>
            <a:rPr lang="en-US" b="1" i="0" dirty="0"/>
            <a:t> </a:t>
          </a:r>
          <a:r>
            <a:rPr lang="en-US" b="1" i="0" dirty="0" err="1"/>
            <a:t>tugas</a:t>
          </a:r>
          <a:r>
            <a:rPr lang="en-US" b="1" i="0" dirty="0"/>
            <a:t> dan </a:t>
          </a:r>
          <a:r>
            <a:rPr lang="en-US" b="1" i="0" dirty="0" err="1"/>
            <a:t>tanggung</a:t>
          </a:r>
          <a:r>
            <a:rPr lang="en-US" b="1" i="0" dirty="0"/>
            <a:t> </a:t>
          </a:r>
          <a:r>
            <a:rPr lang="en-US" b="1" i="0" dirty="0" err="1"/>
            <a:t>jawab</a:t>
          </a:r>
          <a:r>
            <a:rPr lang="en-US" b="1" i="0" dirty="0"/>
            <a:t> </a:t>
          </a:r>
          <a:r>
            <a:rPr lang="en-US" b="1" i="0" dirty="0" err="1"/>
            <a:t>mereka</a:t>
          </a:r>
          <a:r>
            <a:rPr lang="en-US" b="1" i="0" dirty="0"/>
            <a:t>.</a:t>
          </a:r>
        </a:p>
      </dgm:t>
    </dgm:pt>
    <dgm:pt modelId="{87FC24A8-7295-4903-9397-0161DF561ED2}" type="parTrans" cxnId="{075CF1DB-FDA0-4CBC-AB25-899735B4D1EF}">
      <dgm:prSet/>
      <dgm:spPr/>
      <dgm:t>
        <a:bodyPr/>
        <a:lstStyle/>
        <a:p>
          <a:pPr algn="just"/>
          <a:endParaRPr lang="en-US" b="1"/>
        </a:p>
      </dgm:t>
    </dgm:pt>
    <dgm:pt modelId="{7B810586-2869-41F9-93D2-B1D420C149ED}" type="sibTrans" cxnId="{075CF1DB-FDA0-4CBC-AB25-899735B4D1EF}">
      <dgm:prSet/>
      <dgm:spPr/>
      <dgm:t>
        <a:bodyPr/>
        <a:lstStyle/>
        <a:p>
          <a:pPr algn="just"/>
          <a:endParaRPr lang="en-US" b="1"/>
        </a:p>
      </dgm:t>
    </dgm:pt>
    <dgm:pt modelId="{1A2EE437-34AE-48B4-B525-2E28D5208854}" type="pres">
      <dgm:prSet presAssocID="{621641A3-EEE9-4A79-886D-A2ED3D26601E}" presName="linear" presStyleCnt="0">
        <dgm:presLayoutVars>
          <dgm:animLvl val="lvl"/>
          <dgm:resizeHandles val="exact"/>
        </dgm:presLayoutVars>
      </dgm:prSet>
      <dgm:spPr/>
    </dgm:pt>
    <dgm:pt modelId="{17BBC08D-B842-476A-85C5-E568FCBC7C5F}" type="pres">
      <dgm:prSet presAssocID="{A713DEE9-1242-41C1-8CC1-443E7D8196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810E4F9-EF3B-485B-BB30-EAC79458343B}" type="pres">
      <dgm:prSet presAssocID="{A713DEE9-1242-41C1-8CC1-443E7D8196F4}" presName="childText" presStyleLbl="revTx" presStyleIdx="0" presStyleCnt="3">
        <dgm:presLayoutVars>
          <dgm:bulletEnabled val="1"/>
        </dgm:presLayoutVars>
      </dgm:prSet>
      <dgm:spPr/>
    </dgm:pt>
    <dgm:pt modelId="{3CB0F9E1-EA62-45E7-8BA5-B480BFAA4E60}" type="pres">
      <dgm:prSet presAssocID="{23915C7D-A9A0-49B5-A54B-5CCFB04025B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A3E815-C507-4578-9CD5-D95C6A092D1F}" type="pres">
      <dgm:prSet presAssocID="{23915C7D-A9A0-49B5-A54B-5CCFB04025BC}" presName="childText" presStyleLbl="revTx" presStyleIdx="1" presStyleCnt="3">
        <dgm:presLayoutVars>
          <dgm:bulletEnabled val="1"/>
        </dgm:presLayoutVars>
      </dgm:prSet>
      <dgm:spPr/>
    </dgm:pt>
    <dgm:pt modelId="{C0AA2A69-E1B4-4B55-BF62-1EE359BB7F1E}" type="pres">
      <dgm:prSet presAssocID="{1466E9B7-6453-4443-BDE3-96E096F2579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3D77FA7-8ACE-47C7-8D90-8B5F90993A78}" type="pres">
      <dgm:prSet presAssocID="{1466E9B7-6453-4443-BDE3-96E096F2579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117016B-8199-41EB-9368-ED2A8641E8C7}" srcId="{621641A3-EEE9-4A79-886D-A2ED3D26601E}" destId="{1466E9B7-6453-4443-BDE3-96E096F2579B}" srcOrd="2" destOrd="0" parTransId="{3DF162C2-C5F6-40AD-A29F-9AF397E7B2C9}" sibTransId="{922A20DA-A5D8-4490-85AB-B3FA7E7887AA}"/>
    <dgm:cxn modelId="{46B4786E-B1EA-4573-8C21-FD87D58CB88C}" type="presOf" srcId="{A713DEE9-1242-41C1-8CC1-443E7D8196F4}" destId="{17BBC08D-B842-476A-85C5-E568FCBC7C5F}" srcOrd="0" destOrd="0" presId="urn:microsoft.com/office/officeart/2005/8/layout/vList2"/>
    <dgm:cxn modelId="{7EA89D52-9673-499A-AC23-418B66E6C050}" srcId="{23915C7D-A9A0-49B5-A54B-5CCFB04025BC}" destId="{A4289AA8-8124-48BF-A894-6ED674AB0EB0}" srcOrd="0" destOrd="0" parTransId="{0500C2DA-70E0-4B23-886C-11846AB87B25}" sibTransId="{4C113E12-8D32-4F64-B398-866CE0DF2A21}"/>
    <dgm:cxn modelId="{31CE2F55-6F00-45BB-AFCC-F93662C757B6}" srcId="{621641A3-EEE9-4A79-886D-A2ED3D26601E}" destId="{23915C7D-A9A0-49B5-A54B-5CCFB04025BC}" srcOrd="1" destOrd="0" parTransId="{85429DD9-EB30-4261-99D5-0294F67E5720}" sibTransId="{47503380-AD04-4C38-BEEA-4C02FD0E7BE5}"/>
    <dgm:cxn modelId="{86A5D98C-DA3B-4EAE-A8A2-38AFF12CE017}" type="presOf" srcId="{621641A3-EEE9-4A79-886D-A2ED3D26601E}" destId="{1A2EE437-34AE-48B4-B525-2E28D5208854}" srcOrd="0" destOrd="0" presId="urn:microsoft.com/office/officeart/2005/8/layout/vList2"/>
    <dgm:cxn modelId="{28B10E96-4B25-4961-85CF-BC81B68D3FEF}" type="presOf" srcId="{23915C7D-A9A0-49B5-A54B-5CCFB04025BC}" destId="{3CB0F9E1-EA62-45E7-8BA5-B480BFAA4E60}" srcOrd="0" destOrd="0" presId="urn:microsoft.com/office/officeart/2005/8/layout/vList2"/>
    <dgm:cxn modelId="{2F9E6E96-7ED9-4345-A9BD-3EF91E803C83}" type="presOf" srcId="{A4289AA8-8124-48BF-A894-6ED674AB0EB0}" destId="{11A3E815-C507-4578-9CD5-D95C6A092D1F}" srcOrd="0" destOrd="0" presId="urn:microsoft.com/office/officeart/2005/8/layout/vList2"/>
    <dgm:cxn modelId="{A1A6C2A0-0C3A-420D-8E40-3D4942225EB4}" type="presOf" srcId="{1466E9B7-6453-4443-BDE3-96E096F2579B}" destId="{C0AA2A69-E1B4-4B55-BF62-1EE359BB7F1E}" srcOrd="0" destOrd="0" presId="urn:microsoft.com/office/officeart/2005/8/layout/vList2"/>
    <dgm:cxn modelId="{80B3E4A5-11D9-4304-B38E-8202E8F329E2}" type="presOf" srcId="{9CBFCE9D-D14B-45EA-B1BD-31CE91153FA0}" destId="{63D77FA7-8ACE-47C7-8D90-8B5F90993A78}" srcOrd="0" destOrd="0" presId="urn:microsoft.com/office/officeart/2005/8/layout/vList2"/>
    <dgm:cxn modelId="{F3D3AFB0-AA5D-42DD-94B6-E05CFB06B2C4}" srcId="{A713DEE9-1242-41C1-8CC1-443E7D8196F4}" destId="{9013DC3A-04DD-45AB-AB0C-EBFC9D800354}" srcOrd="0" destOrd="0" parTransId="{C8D1C47D-1819-4744-B9BC-D00F71C466E6}" sibTransId="{62095244-9CE0-42F0-A03D-B084A0E7F656}"/>
    <dgm:cxn modelId="{08EBFFBE-1B64-4178-9FCB-35E2DD0AA3D9}" srcId="{621641A3-EEE9-4A79-886D-A2ED3D26601E}" destId="{A713DEE9-1242-41C1-8CC1-443E7D8196F4}" srcOrd="0" destOrd="0" parTransId="{137ACC80-4080-4EE6-B3B2-1625DEB35DC4}" sibTransId="{D26FC9AA-FD29-479B-B946-AECF9F18BABD}"/>
    <dgm:cxn modelId="{075CF1DB-FDA0-4CBC-AB25-899735B4D1EF}" srcId="{1466E9B7-6453-4443-BDE3-96E096F2579B}" destId="{9CBFCE9D-D14B-45EA-B1BD-31CE91153FA0}" srcOrd="0" destOrd="0" parTransId="{87FC24A8-7295-4903-9397-0161DF561ED2}" sibTransId="{7B810586-2869-41F9-93D2-B1D420C149ED}"/>
    <dgm:cxn modelId="{ED953DE2-2473-41B6-8949-41599991F041}" type="presOf" srcId="{9013DC3A-04DD-45AB-AB0C-EBFC9D800354}" destId="{6810E4F9-EF3B-485B-BB30-EAC79458343B}" srcOrd="0" destOrd="0" presId="urn:microsoft.com/office/officeart/2005/8/layout/vList2"/>
    <dgm:cxn modelId="{B2B16266-FD7F-4A89-ADBB-A97AFDEB7FA7}" type="presParOf" srcId="{1A2EE437-34AE-48B4-B525-2E28D5208854}" destId="{17BBC08D-B842-476A-85C5-E568FCBC7C5F}" srcOrd="0" destOrd="0" presId="urn:microsoft.com/office/officeart/2005/8/layout/vList2"/>
    <dgm:cxn modelId="{D1A37496-86A9-40E0-8523-8C29C839B843}" type="presParOf" srcId="{1A2EE437-34AE-48B4-B525-2E28D5208854}" destId="{6810E4F9-EF3B-485B-BB30-EAC79458343B}" srcOrd="1" destOrd="0" presId="urn:microsoft.com/office/officeart/2005/8/layout/vList2"/>
    <dgm:cxn modelId="{A49D0474-4B8B-4C63-8BC2-06B53EB18D63}" type="presParOf" srcId="{1A2EE437-34AE-48B4-B525-2E28D5208854}" destId="{3CB0F9E1-EA62-45E7-8BA5-B480BFAA4E60}" srcOrd="2" destOrd="0" presId="urn:microsoft.com/office/officeart/2005/8/layout/vList2"/>
    <dgm:cxn modelId="{BE535D75-0818-4DC1-9031-DF66D51CC8DD}" type="presParOf" srcId="{1A2EE437-34AE-48B4-B525-2E28D5208854}" destId="{11A3E815-C507-4578-9CD5-D95C6A092D1F}" srcOrd="3" destOrd="0" presId="urn:microsoft.com/office/officeart/2005/8/layout/vList2"/>
    <dgm:cxn modelId="{9E060C8A-9993-4808-A802-B0454E06A99A}" type="presParOf" srcId="{1A2EE437-34AE-48B4-B525-2E28D5208854}" destId="{C0AA2A69-E1B4-4B55-BF62-1EE359BB7F1E}" srcOrd="4" destOrd="0" presId="urn:microsoft.com/office/officeart/2005/8/layout/vList2"/>
    <dgm:cxn modelId="{4BDD3C57-BE6F-4F72-948E-380A26F2E969}" type="presParOf" srcId="{1A2EE437-34AE-48B4-B525-2E28D5208854}" destId="{63D77FA7-8ACE-47C7-8D90-8B5F90993A7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1641A3-EEE9-4A79-886D-A2ED3D2660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1B68FD-36F1-4EE2-91AC-C128A70DF134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Optimisasi</a:t>
          </a:r>
          <a:r>
            <a:rPr lang="en-US" b="1" i="0" dirty="0"/>
            <a:t> </a:t>
          </a:r>
          <a:r>
            <a:rPr lang="en-US" b="1" i="0" dirty="0" err="1"/>
            <a:t>Sumber</a:t>
          </a:r>
          <a:r>
            <a:rPr lang="en-US" b="1" i="0" dirty="0"/>
            <a:t> Daya:</a:t>
          </a:r>
        </a:p>
      </dgm:t>
    </dgm:pt>
    <dgm:pt modelId="{13BEF7B4-6201-4AC0-AD2D-D20E811424FB}" type="parTrans" cxnId="{74E24B4C-EB75-43B8-9CFA-8D4C0CC51737}">
      <dgm:prSet/>
      <dgm:spPr/>
      <dgm:t>
        <a:bodyPr/>
        <a:lstStyle/>
        <a:p>
          <a:pPr algn="just"/>
          <a:endParaRPr lang="en-US" b="1"/>
        </a:p>
      </dgm:t>
    </dgm:pt>
    <dgm:pt modelId="{D31B640C-E724-431E-8630-E77D33861CB1}" type="sibTrans" cxnId="{74E24B4C-EB75-43B8-9CFA-8D4C0CC51737}">
      <dgm:prSet/>
      <dgm:spPr/>
      <dgm:t>
        <a:bodyPr/>
        <a:lstStyle/>
        <a:p>
          <a:pPr algn="just"/>
          <a:endParaRPr lang="en-US" b="1"/>
        </a:p>
      </dgm:t>
    </dgm:pt>
    <dgm:pt modelId="{A4C0CEF2-8C2F-4E87-8817-F45C11A0945E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Dokumentasi</a:t>
          </a:r>
          <a:r>
            <a:rPr lang="en-US" b="1" i="0" dirty="0"/>
            <a:t>:</a:t>
          </a:r>
        </a:p>
      </dgm:t>
    </dgm:pt>
    <dgm:pt modelId="{A0F58CBA-9282-41A9-BABE-6751A786F4F9}" type="parTrans" cxnId="{C61E7B8F-2C30-45E4-A8A5-0032F1990D6B}">
      <dgm:prSet/>
      <dgm:spPr/>
      <dgm:t>
        <a:bodyPr/>
        <a:lstStyle/>
        <a:p>
          <a:pPr algn="just"/>
          <a:endParaRPr lang="en-US" b="1"/>
        </a:p>
      </dgm:t>
    </dgm:pt>
    <dgm:pt modelId="{7B70E8BF-D1F1-4696-A195-F1FFE20DE8EC}" type="sibTrans" cxnId="{C61E7B8F-2C30-45E4-A8A5-0032F1990D6B}">
      <dgm:prSet/>
      <dgm:spPr/>
      <dgm:t>
        <a:bodyPr/>
        <a:lstStyle/>
        <a:p>
          <a:pPr algn="just"/>
          <a:endParaRPr lang="en-US" b="1"/>
        </a:p>
      </dgm:t>
    </dgm:pt>
    <dgm:pt modelId="{7E7DF448-E82D-4D1B-9C75-0E665F5AF43F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Mengoptimalkan</a:t>
          </a:r>
          <a:r>
            <a:rPr lang="en-US" b="1" i="0" dirty="0"/>
            <a:t> </a:t>
          </a:r>
          <a:r>
            <a:rPr lang="en-US" b="1" i="0" dirty="0" err="1"/>
            <a:t>penggunaan</a:t>
          </a:r>
          <a:r>
            <a:rPr lang="en-US" b="1" i="0" dirty="0"/>
            <a:t> </a:t>
          </a:r>
          <a:r>
            <a:rPr lang="en-US" b="1" i="0" dirty="0" err="1"/>
            <a:t>sumber</a:t>
          </a:r>
          <a:r>
            <a:rPr lang="en-US" b="1" i="0" dirty="0"/>
            <a:t> </a:t>
          </a:r>
          <a:r>
            <a:rPr lang="en-US" b="1" i="0" dirty="0" err="1"/>
            <a:t>daya</a:t>
          </a:r>
          <a:r>
            <a:rPr lang="en-US" b="1" i="0" dirty="0"/>
            <a:t> </a:t>
          </a:r>
          <a:r>
            <a:rPr lang="en-US" b="1" i="0" dirty="0" err="1"/>
            <a:t>dengan</a:t>
          </a:r>
          <a:r>
            <a:rPr lang="en-US" b="1" i="0" dirty="0"/>
            <a:t> </a:t>
          </a:r>
          <a:r>
            <a:rPr lang="en-US" b="1" i="0" dirty="0" err="1"/>
            <a:t>merencanakan</a:t>
          </a:r>
          <a:r>
            <a:rPr lang="en-US" b="1" i="0" dirty="0"/>
            <a:t> </a:t>
          </a:r>
          <a:r>
            <a:rPr lang="en-US" b="1" i="0" dirty="0" err="1"/>
            <a:t>migrasi</a:t>
          </a:r>
          <a:r>
            <a:rPr lang="en-US" b="1" i="0" dirty="0"/>
            <a:t> </a:t>
          </a:r>
          <a:r>
            <a:rPr lang="en-US" b="1" i="0" dirty="0" err="1"/>
            <a:t>secara</a:t>
          </a:r>
          <a:r>
            <a:rPr lang="en-US" b="1" i="0" dirty="0"/>
            <a:t> </a:t>
          </a:r>
          <a:r>
            <a:rPr lang="en-US" b="1" i="0" dirty="0" err="1"/>
            <a:t>efisien</a:t>
          </a:r>
          <a:r>
            <a:rPr lang="en-US" b="1" i="0" dirty="0"/>
            <a:t>, </a:t>
          </a:r>
          <a:r>
            <a:rPr lang="en-US" b="1" i="0" dirty="0" err="1"/>
            <a:t>mengurangi</a:t>
          </a:r>
          <a:r>
            <a:rPr lang="en-US" b="1" i="0" dirty="0"/>
            <a:t> </a:t>
          </a:r>
          <a:r>
            <a:rPr lang="en-US" b="1" i="0" dirty="0" err="1"/>
            <a:t>redundansi</a:t>
          </a:r>
          <a:r>
            <a:rPr lang="en-US" b="1" i="0" dirty="0"/>
            <a:t>, dan </a:t>
          </a:r>
          <a:r>
            <a:rPr lang="en-US" b="1" i="0" dirty="0" err="1"/>
            <a:t>meminimalkan</a:t>
          </a:r>
          <a:r>
            <a:rPr lang="en-US" b="1" i="0" dirty="0"/>
            <a:t> </a:t>
          </a:r>
          <a:r>
            <a:rPr lang="en-US" b="1" i="0" dirty="0" err="1"/>
            <a:t>gangguan</a:t>
          </a:r>
          <a:r>
            <a:rPr lang="en-US" b="1" i="0" dirty="0"/>
            <a:t> </a:t>
          </a:r>
          <a:r>
            <a:rPr lang="en-US" b="1" i="0" dirty="0" err="1"/>
            <a:t>terhadap</a:t>
          </a:r>
          <a:r>
            <a:rPr lang="en-US" b="1" i="0" dirty="0"/>
            <a:t> </a:t>
          </a:r>
          <a:r>
            <a:rPr lang="en-US" b="1" i="0" dirty="0" err="1"/>
            <a:t>operasional</a:t>
          </a:r>
          <a:r>
            <a:rPr lang="en-US" b="1" i="0" dirty="0"/>
            <a:t> </a:t>
          </a:r>
          <a:r>
            <a:rPr lang="en-US" b="1" i="0" dirty="0" err="1"/>
            <a:t>bisnis</a:t>
          </a:r>
          <a:r>
            <a:rPr lang="en-US" b="1" i="0" dirty="0"/>
            <a:t>.</a:t>
          </a:r>
        </a:p>
      </dgm:t>
    </dgm:pt>
    <dgm:pt modelId="{EC7669AF-3BE5-4EA2-8953-B141960DF581}" type="parTrans" cxnId="{FA89EDAF-482D-4267-A23C-FA1E17F6A4AA}">
      <dgm:prSet/>
      <dgm:spPr/>
      <dgm:t>
        <a:bodyPr/>
        <a:lstStyle/>
        <a:p>
          <a:pPr algn="just"/>
          <a:endParaRPr lang="en-US" b="1"/>
        </a:p>
      </dgm:t>
    </dgm:pt>
    <dgm:pt modelId="{B31E72FD-454A-47A1-AD14-EC64E2D91C07}" type="sibTrans" cxnId="{FA89EDAF-482D-4267-A23C-FA1E17F6A4AA}">
      <dgm:prSet/>
      <dgm:spPr/>
      <dgm:t>
        <a:bodyPr/>
        <a:lstStyle/>
        <a:p>
          <a:pPr algn="just"/>
          <a:endParaRPr lang="en-US" b="1"/>
        </a:p>
      </dgm:t>
    </dgm:pt>
    <dgm:pt modelId="{C85C2D01-CA37-4ACD-B1FF-208808382FE3}">
      <dgm:prSet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b="1" i="0" dirty="0" err="1"/>
            <a:t>Menyediakan</a:t>
          </a:r>
          <a:r>
            <a:rPr lang="en-US" b="1" i="0" dirty="0"/>
            <a:t> </a:t>
          </a:r>
          <a:r>
            <a:rPr lang="en-US" b="1" i="0" dirty="0" err="1"/>
            <a:t>dokumentasi</a:t>
          </a:r>
          <a:r>
            <a:rPr lang="en-US" b="1" i="0" dirty="0"/>
            <a:t> yang </a:t>
          </a:r>
          <a:r>
            <a:rPr lang="en-US" b="1" i="0" dirty="0" err="1"/>
            <a:t>komprehensif</a:t>
          </a:r>
          <a:r>
            <a:rPr lang="en-US" b="1" i="0" dirty="0"/>
            <a:t> </a:t>
          </a:r>
          <a:r>
            <a:rPr lang="en-US" b="1" i="0" dirty="0" err="1"/>
            <a:t>tentang</a:t>
          </a:r>
          <a:r>
            <a:rPr lang="en-US" b="1" i="0" dirty="0"/>
            <a:t> proses </a:t>
          </a:r>
          <a:r>
            <a:rPr lang="en-US" b="1" i="0" dirty="0" err="1"/>
            <a:t>migrasi</a:t>
          </a:r>
          <a:r>
            <a:rPr lang="en-US" b="1" i="0" dirty="0"/>
            <a:t>, </a:t>
          </a:r>
          <a:r>
            <a:rPr lang="en-US" b="1" i="0" dirty="0" err="1"/>
            <a:t>mendukung</a:t>
          </a:r>
          <a:r>
            <a:rPr lang="en-US" b="1" i="0" dirty="0"/>
            <a:t> audit, </a:t>
          </a:r>
          <a:r>
            <a:rPr lang="en-US" b="1" i="0" dirty="0" err="1"/>
            <a:t>kepatuhan</a:t>
          </a:r>
          <a:r>
            <a:rPr lang="en-US" b="1" i="0" dirty="0"/>
            <a:t>, dan proses </a:t>
          </a:r>
          <a:r>
            <a:rPr lang="en-US" b="1" i="0" dirty="0" err="1"/>
            <a:t>pembelajaran</a:t>
          </a:r>
          <a:r>
            <a:rPr lang="en-US" b="1" i="0" dirty="0"/>
            <a:t> </a:t>
          </a:r>
          <a:r>
            <a:rPr lang="en-US" b="1" i="0" dirty="0" err="1"/>
            <a:t>organisasi</a:t>
          </a:r>
          <a:r>
            <a:rPr lang="en-US" b="1" i="0" dirty="0"/>
            <a:t>.</a:t>
          </a:r>
        </a:p>
      </dgm:t>
    </dgm:pt>
    <dgm:pt modelId="{0E35D2FD-7421-4729-B816-3856E38108E6}" type="parTrans" cxnId="{EE4CB081-4523-4D7F-B065-8709F9843023}">
      <dgm:prSet/>
      <dgm:spPr/>
      <dgm:t>
        <a:bodyPr/>
        <a:lstStyle/>
        <a:p>
          <a:pPr algn="just"/>
          <a:endParaRPr lang="en-US" b="1"/>
        </a:p>
      </dgm:t>
    </dgm:pt>
    <dgm:pt modelId="{85A3F813-A18A-409A-A509-FFE45BFBFE8C}" type="sibTrans" cxnId="{EE4CB081-4523-4D7F-B065-8709F9843023}">
      <dgm:prSet/>
      <dgm:spPr/>
      <dgm:t>
        <a:bodyPr/>
        <a:lstStyle/>
        <a:p>
          <a:pPr algn="just"/>
          <a:endParaRPr lang="en-US" b="1"/>
        </a:p>
      </dgm:t>
    </dgm:pt>
    <dgm:pt modelId="{1A2EE437-34AE-48B4-B525-2E28D5208854}" type="pres">
      <dgm:prSet presAssocID="{621641A3-EEE9-4A79-886D-A2ED3D26601E}" presName="linear" presStyleCnt="0">
        <dgm:presLayoutVars>
          <dgm:animLvl val="lvl"/>
          <dgm:resizeHandles val="exact"/>
        </dgm:presLayoutVars>
      </dgm:prSet>
      <dgm:spPr/>
    </dgm:pt>
    <dgm:pt modelId="{0A4490EA-149F-42D0-AAF9-F4B93D09E1AB}" type="pres">
      <dgm:prSet presAssocID="{281B68FD-36F1-4EE2-91AC-C128A70DF13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F68178-3015-41D1-B9ED-671458F322B6}" type="pres">
      <dgm:prSet presAssocID="{281B68FD-36F1-4EE2-91AC-C128A70DF134}" presName="childText" presStyleLbl="revTx" presStyleIdx="0" presStyleCnt="2">
        <dgm:presLayoutVars>
          <dgm:bulletEnabled val="1"/>
        </dgm:presLayoutVars>
      </dgm:prSet>
      <dgm:spPr/>
    </dgm:pt>
    <dgm:pt modelId="{C8C5E423-8764-48B0-A902-D082B4B5F7BF}" type="pres">
      <dgm:prSet presAssocID="{A4C0CEF2-8C2F-4E87-8817-F45C11A094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9CEE218-6AAF-4978-876A-48C41B8C7013}" type="pres">
      <dgm:prSet presAssocID="{A4C0CEF2-8C2F-4E87-8817-F45C11A0945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C6F9B66-FDC0-4526-B8A5-CFC128BD5216}" type="presOf" srcId="{281B68FD-36F1-4EE2-91AC-C128A70DF134}" destId="{0A4490EA-149F-42D0-AAF9-F4B93D09E1AB}" srcOrd="0" destOrd="0" presId="urn:microsoft.com/office/officeart/2005/8/layout/vList2"/>
    <dgm:cxn modelId="{74E24B4C-EB75-43B8-9CFA-8D4C0CC51737}" srcId="{621641A3-EEE9-4A79-886D-A2ED3D26601E}" destId="{281B68FD-36F1-4EE2-91AC-C128A70DF134}" srcOrd="0" destOrd="0" parTransId="{13BEF7B4-6201-4AC0-AD2D-D20E811424FB}" sibTransId="{D31B640C-E724-431E-8630-E77D33861CB1}"/>
    <dgm:cxn modelId="{E8F6F979-94C5-4579-B645-C057D77FF0AB}" type="presOf" srcId="{A4C0CEF2-8C2F-4E87-8817-F45C11A0945E}" destId="{C8C5E423-8764-48B0-A902-D082B4B5F7BF}" srcOrd="0" destOrd="0" presId="urn:microsoft.com/office/officeart/2005/8/layout/vList2"/>
    <dgm:cxn modelId="{EE4CB081-4523-4D7F-B065-8709F9843023}" srcId="{A4C0CEF2-8C2F-4E87-8817-F45C11A0945E}" destId="{C85C2D01-CA37-4ACD-B1FF-208808382FE3}" srcOrd="0" destOrd="0" parTransId="{0E35D2FD-7421-4729-B816-3856E38108E6}" sibTransId="{85A3F813-A18A-409A-A509-FFE45BFBFE8C}"/>
    <dgm:cxn modelId="{86A5D98C-DA3B-4EAE-A8A2-38AFF12CE017}" type="presOf" srcId="{621641A3-EEE9-4A79-886D-A2ED3D26601E}" destId="{1A2EE437-34AE-48B4-B525-2E28D5208854}" srcOrd="0" destOrd="0" presId="urn:microsoft.com/office/officeart/2005/8/layout/vList2"/>
    <dgm:cxn modelId="{C61E7B8F-2C30-45E4-A8A5-0032F1990D6B}" srcId="{621641A3-EEE9-4A79-886D-A2ED3D26601E}" destId="{A4C0CEF2-8C2F-4E87-8817-F45C11A0945E}" srcOrd="1" destOrd="0" parTransId="{A0F58CBA-9282-41A9-BABE-6751A786F4F9}" sibTransId="{7B70E8BF-D1F1-4696-A195-F1FFE20DE8EC}"/>
    <dgm:cxn modelId="{7A62C4A0-D5B4-41DA-A714-43EE2F5C5D3C}" type="presOf" srcId="{7E7DF448-E82D-4D1B-9C75-0E665F5AF43F}" destId="{6EF68178-3015-41D1-B9ED-671458F322B6}" srcOrd="0" destOrd="0" presId="urn:microsoft.com/office/officeart/2005/8/layout/vList2"/>
    <dgm:cxn modelId="{FA89EDAF-482D-4267-A23C-FA1E17F6A4AA}" srcId="{281B68FD-36F1-4EE2-91AC-C128A70DF134}" destId="{7E7DF448-E82D-4D1B-9C75-0E665F5AF43F}" srcOrd="0" destOrd="0" parTransId="{EC7669AF-3BE5-4EA2-8953-B141960DF581}" sibTransId="{B31E72FD-454A-47A1-AD14-EC64E2D91C07}"/>
    <dgm:cxn modelId="{534F20D7-5B53-45D5-8883-4E7E43E76686}" type="presOf" srcId="{C85C2D01-CA37-4ACD-B1FF-208808382FE3}" destId="{A9CEE218-6AAF-4978-876A-48C41B8C7013}" srcOrd="0" destOrd="0" presId="urn:microsoft.com/office/officeart/2005/8/layout/vList2"/>
    <dgm:cxn modelId="{27EAAC20-2FBE-4858-8694-D7792329C091}" type="presParOf" srcId="{1A2EE437-34AE-48B4-B525-2E28D5208854}" destId="{0A4490EA-149F-42D0-AAF9-F4B93D09E1AB}" srcOrd="0" destOrd="0" presId="urn:microsoft.com/office/officeart/2005/8/layout/vList2"/>
    <dgm:cxn modelId="{28B048C7-42FB-488B-BBA0-B75618C19625}" type="presParOf" srcId="{1A2EE437-34AE-48B4-B525-2E28D5208854}" destId="{6EF68178-3015-41D1-B9ED-671458F322B6}" srcOrd="1" destOrd="0" presId="urn:microsoft.com/office/officeart/2005/8/layout/vList2"/>
    <dgm:cxn modelId="{78FBF728-086B-4C90-8319-6F60038626E3}" type="presParOf" srcId="{1A2EE437-34AE-48B4-B525-2E28D5208854}" destId="{C8C5E423-8764-48B0-A902-D082B4B5F7BF}" srcOrd="2" destOrd="0" presId="urn:microsoft.com/office/officeart/2005/8/layout/vList2"/>
    <dgm:cxn modelId="{0058F81C-9756-421F-AE72-B9B8AA4D881B}" type="presParOf" srcId="{1A2EE437-34AE-48B4-B525-2E28D5208854}" destId="{A9CEE218-6AAF-4978-876A-48C41B8C701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4506FD-4CDB-49D1-A3E1-B96A48591E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6B5C2B-9D07-4527-82B5-33F3D1ABC46F}">
      <dgm:prSet/>
      <dgm:spPr/>
      <dgm:t>
        <a:bodyPr/>
        <a:lstStyle/>
        <a:p>
          <a:pPr algn="just"/>
          <a:r>
            <a:rPr lang="en-US" b="1" i="0" dirty="0"/>
            <a:t>Lokasi </a:t>
          </a:r>
          <a:r>
            <a:rPr lang="en-US" b="1" i="0" dirty="0" err="1"/>
            <a:t>Geografis</a:t>
          </a:r>
          <a:r>
            <a:rPr lang="en-US" b="1" i="0" dirty="0"/>
            <a:t>:</a:t>
          </a:r>
          <a:endParaRPr lang="en-US" b="1" dirty="0"/>
        </a:p>
      </dgm:t>
    </dgm:pt>
    <dgm:pt modelId="{5FC76FA3-DF46-4002-A148-20D564B94789}" type="parTrans" cxnId="{E5AD4B93-8DBA-4230-ACA8-7B935F46B7EB}">
      <dgm:prSet/>
      <dgm:spPr/>
      <dgm:t>
        <a:bodyPr/>
        <a:lstStyle/>
        <a:p>
          <a:pPr algn="just"/>
          <a:endParaRPr lang="en-US" b="1"/>
        </a:p>
      </dgm:t>
    </dgm:pt>
    <dgm:pt modelId="{4177AEF8-F3F5-4227-8D2C-E07F24E45FF9}" type="sibTrans" cxnId="{E5AD4B93-8DBA-4230-ACA8-7B935F46B7EB}">
      <dgm:prSet/>
      <dgm:spPr/>
      <dgm:t>
        <a:bodyPr/>
        <a:lstStyle/>
        <a:p>
          <a:pPr algn="just"/>
          <a:endParaRPr lang="en-US" b="1"/>
        </a:p>
      </dgm:t>
    </dgm:pt>
    <dgm:pt modelId="{3C36613A-7725-4D30-8C1A-2FCDA9B1723D}">
      <dgm:prSet/>
      <dgm:spPr/>
      <dgm:t>
        <a:bodyPr/>
        <a:lstStyle/>
        <a:p>
          <a:pPr algn="just"/>
          <a:r>
            <a:rPr lang="en-US" b="1" i="0" dirty="0" err="1"/>
            <a:t>Aplikasi</a:t>
          </a:r>
          <a:r>
            <a:rPr lang="en-US" b="1" i="0" dirty="0"/>
            <a:t>:</a:t>
          </a:r>
          <a:endParaRPr lang="en-US" b="1" dirty="0"/>
        </a:p>
      </dgm:t>
    </dgm:pt>
    <dgm:pt modelId="{32BAF476-382C-4B41-9EEA-336FAE8DE3AE}" type="parTrans" cxnId="{46296D91-DCA3-4BEA-B688-B6C0E7C2C620}">
      <dgm:prSet/>
      <dgm:spPr/>
      <dgm:t>
        <a:bodyPr/>
        <a:lstStyle/>
        <a:p>
          <a:pPr algn="just"/>
          <a:endParaRPr lang="en-US" b="1"/>
        </a:p>
      </dgm:t>
    </dgm:pt>
    <dgm:pt modelId="{4EC0F2D0-4570-49E2-B9D0-C0680D4F36EE}" type="sibTrans" cxnId="{46296D91-DCA3-4BEA-B688-B6C0E7C2C620}">
      <dgm:prSet/>
      <dgm:spPr/>
      <dgm:t>
        <a:bodyPr/>
        <a:lstStyle/>
        <a:p>
          <a:pPr algn="just"/>
          <a:endParaRPr lang="en-US" b="1"/>
        </a:p>
      </dgm:t>
    </dgm:pt>
    <dgm:pt modelId="{C2770993-61DF-4234-94E3-CC04FF5F8AD7}">
      <dgm:prSet/>
      <dgm:spPr/>
      <dgm:t>
        <a:bodyPr/>
        <a:lstStyle/>
        <a:p>
          <a:pPr algn="just"/>
          <a:r>
            <a:rPr lang="en-US" b="1" i="0" dirty="0" err="1"/>
            <a:t>Pengguna</a:t>
          </a:r>
          <a:r>
            <a:rPr lang="en-US" b="1" i="0" dirty="0"/>
            <a:t>:</a:t>
          </a:r>
          <a:endParaRPr lang="en-US" b="1" dirty="0"/>
        </a:p>
      </dgm:t>
    </dgm:pt>
    <dgm:pt modelId="{111F7CBC-C207-4700-96D9-26895B05A59F}" type="parTrans" cxnId="{B62E2CFF-B034-4EB0-8485-EC931E096102}">
      <dgm:prSet/>
      <dgm:spPr/>
      <dgm:t>
        <a:bodyPr/>
        <a:lstStyle/>
        <a:p>
          <a:pPr algn="just"/>
          <a:endParaRPr lang="en-US" b="1"/>
        </a:p>
      </dgm:t>
    </dgm:pt>
    <dgm:pt modelId="{22B35769-C64F-4302-B74A-558BAF7C3D55}" type="sibTrans" cxnId="{B62E2CFF-B034-4EB0-8485-EC931E096102}">
      <dgm:prSet/>
      <dgm:spPr/>
      <dgm:t>
        <a:bodyPr/>
        <a:lstStyle/>
        <a:p>
          <a:pPr algn="just"/>
          <a:endParaRPr lang="en-US" b="1"/>
        </a:p>
      </dgm:t>
    </dgm:pt>
    <dgm:pt modelId="{4BD82D0A-4281-4A68-9070-F627EDD924A8}">
      <dgm:prSet/>
      <dgm:spPr/>
      <dgm:t>
        <a:bodyPr/>
        <a:lstStyle/>
        <a:p>
          <a:pPr algn="just"/>
          <a:r>
            <a:rPr lang="en-US" b="1" i="0" dirty="0" err="1"/>
            <a:t>Menunjukkan</a:t>
          </a:r>
          <a:r>
            <a:rPr lang="en-US" b="1" i="0" dirty="0"/>
            <a:t> </a:t>
          </a:r>
          <a:r>
            <a:rPr lang="en-US" b="1" i="0" dirty="0" err="1"/>
            <a:t>lokasi</a:t>
          </a:r>
          <a:r>
            <a:rPr lang="en-US" b="1" i="0" dirty="0"/>
            <a:t> </a:t>
          </a:r>
          <a:r>
            <a:rPr lang="en-US" b="1" i="0" dirty="0" err="1"/>
            <a:t>fisik</a:t>
          </a:r>
          <a:r>
            <a:rPr lang="en-US" b="1" i="0" dirty="0"/>
            <a:t> </a:t>
          </a:r>
          <a:r>
            <a:rPr lang="en-US" b="1" i="0" dirty="0" err="1"/>
            <a:t>dari</a:t>
          </a:r>
          <a:r>
            <a:rPr lang="en-US" b="1" i="0" dirty="0"/>
            <a:t> </a:t>
          </a:r>
          <a:r>
            <a:rPr lang="en-US" b="1" i="0" dirty="0" err="1"/>
            <a:t>pusat</a:t>
          </a:r>
          <a:r>
            <a:rPr lang="en-US" b="1" i="0" dirty="0"/>
            <a:t> data, </a:t>
          </a:r>
          <a:r>
            <a:rPr lang="en-US" b="1" i="0" dirty="0" err="1"/>
            <a:t>kantor</a:t>
          </a:r>
          <a:r>
            <a:rPr lang="en-US" b="1" i="0" dirty="0"/>
            <a:t> </a:t>
          </a:r>
          <a:r>
            <a:rPr lang="en-US" b="1" i="0" dirty="0" err="1"/>
            <a:t>cabang</a:t>
          </a:r>
          <a:r>
            <a:rPr lang="en-US" b="1" i="0" dirty="0"/>
            <a:t>, </a:t>
          </a:r>
          <a:r>
            <a:rPr lang="en-US" b="1" i="0" dirty="0" err="1"/>
            <a:t>atau</a:t>
          </a:r>
          <a:r>
            <a:rPr lang="en-US" b="1" i="0" dirty="0"/>
            <a:t> </a:t>
          </a:r>
          <a:r>
            <a:rPr lang="en-US" b="1" i="0" dirty="0" err="1"/>
            <a:t>lokasi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 yang </a:t>
          </a:r>
          <a:r>
            <a:rPr lang="en-US" b="1" i="0" dirty="0" err="1"/>
            <a:t>tersebar</a:t>
          </a:r>
          <a:r>
            <a:rPr lang="en-US" b="1" i="0" dirty="0"/>
            <a:t> </a:t>
          </a:r>
          <a:r>
            <a:rPr lang="en-US" b="1" i="0" dirty="0" err="1"/>
            <a:t>geografis</a:t>
          </a:r>
          <a:r>
            <a:rPr lang="en-US" b="1" i="0" dirty="0"/>
            <a:t>.</a:t>
          </a:r>
          <a:endParaRPr lang="en-US" b="1" dirty="0"/>
        </a:p>
      </dgm:t>
    </dgm:pt>
    <dgm:pt modelId="{EE714013-630B-47D1-9D5A-DF0E1AEB5B17}" type="parTrans" cxnId="{091F44FE-5E24-4517-852A-1FD7C8657017}">
      <dgm:prSet/>
      <dgm:spPr/>
      <dgm:t>
        <a:bodyPr/>
        <a:lstStyle/>
        <a:p>
          <a:pPr algn="just"/>
          <a:endParaRPr lang="en-US" b="1"/>
        </a:p>
      </dgm:t>
    </dgm:pt>
    <dgm:pt modelId="{C46A79C5-84B9-4DF1-BCF2-FED4BF438FBE}" type="sibTrans" cxnId="{091F44FE-5E24-4517-852A-1FD7C8657017}">
      <dgm:prSet/>
      <dgm:spPr/>
      <dgm:t>
        <a:bodyPr/>
        <a:lstStyle/>
        <a:p>
          <a:pPr algn="just"/>
          <a:endParaRPr lang="en-US" b="1"/>
        </a:p>
      </dgm:t>
    </dgm:pt>
    <dgm:pt modelId="{79637104-A22D-4849-817F-86AC9AA691A3}">
      <dgm:prSet/>
      <dgm:spPr/>
      <dgm:t>
        <a:bodyPr/>
        <a:lstStyle/>
        <a:p>
          <a:pPr algn="just"/>
          <a:r>
            <a:rPr lang="en-US" b="1" i="0" dirty="0" err="1"/>
            <a:t>Mengidentifikasi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 yang </a:t>
          </a:r>
          <a:r>
            <a:rPr lang="en-US" b="1" i="0" dirty="0" err="1"/>
            <a:t>tersedia</a:t>
          </a:r>
          <a:r>
            <a:rPr lang="en-US" b="1" i="0" dirty="0"/>
            <a:t> </a:t>
          </a:r>
          <a:r>
            <a:rPr lang="en-US" b="1" i="0" dirty="0" err="1"/>
            <a:t>dalam</a:t>
          </a:r>
          <a:r>
            <a:rPr lang="en-US" b="1" i="0" dirty="0"/>
            <a:t> </a:t>
          </a:r>
          <a:r>
            <a:rPr lang="en-US" b="1" i="0" dirty="0" err="1"/>
            <a:t>organisasi</a:t>
          </a:r>
          <a:r>
            <a:rPr lang="en-US" b="1" i="0" dirty="0"/>
            <a:t>, </a:t>
          </a:r>
          <a:r>
            <a:rPr lang="en-US" b="1" i="0" dirty="0" err="1"/>
            <a:t>termasuk</a:t>
          </a:r>
          <a:r>
            <a:rPr lang="en-US" b="1" i="0" dirty="0"/>
            <a:t> </a:t>
          </a:r>
          <a:r>
            <a:rPr lang="en-US" b="1" i="0" dirty="0" err="1"/>
            <a:t>aplikasi</a:t>
          </a:r>
          <a:r>
            <a:rPr lang="en-US" b="1" i="0" dirty="0"/>
            <a:t> internal, </a:t>
          </a:r>
          <a:r>
            <a:rPr lang="en-US" b="1" i="0" dirty="0" err="1"/>
            <a:t>aplikasi</a:t>
          </a:r>
          <a:r>
            <a:rPr lang="en-US" b="1" i="0" dirty="0"/>
            <a:t> </a:t>
          </a:r>
          <a:r>
            <a:rPr lang="en-US" b="1" i="0" dirty="0" err="1"/>
            <a:t>berbasis</a:t>
          </a:r>
          <a:r>
            <a:rPr lang="en-US" b="1" i="0" dirty="0"/>
            <a:t> cloud, dan </a:t>
          </a:r>
          <a:r>
            <a:rPr lang="en-US" b="1" i="0" dirty="0" err="1"/>
            <a:t>aplikasi</a:t>
          </a:r>
          <a:r>
            <a:rPr lang="en-US" b="1" i="0" dirty="0"/>
            <a:t> </a:t>
          </a:r>
          <a:r>
            <a:rPr lang="en-US" b="1" i="0" dirty="0" err="1"/>
            <a:t>pihak</a:t>
          </a:r>
          <a:r>
            <a:rPr lang="en-US" b="1" i="0" dirty="0"/>
            <a:t> </a:t>
          </a:r>
          <a:r>
            <a:rPr lang="en-US" b="1" i="0" dirty="0" err="1"/>
            <a:t>ketiga</a:t>
          </a:r>
          <a:r>
            <a:rPr lang="en-US" b="1" i="0" dirty="0"/>
            <a:t>.</a:t>
          </a:r>
          <a:endParaRPr lang="en-US" b="1" dirty="0"/>
        </a:p>
      </dgm:t>
    </dgm:pt>
    <dgm:pt modelId="{0A0E56E9-13C2-49B4-8FC0-590729EC410E}" type="parTrans" cxnId="{1929EC5A-0348-4E95-9BFC-9CE25B179CB0}">
      <dgm:prSet/>
      <dgm:spPr/>
      <dgm:t>
        <a:bodyPr/>
        <a:lstStyle/>
        <a:p>
          <a:pPr algn="just"/>
          <a:endParaRPr lang="en-US" b="1"/>
        </a:p>
      </dgm:t>
    </dgm:pt>
    <dgm:pt modelId="{4FD765CC-3CAF-4DFC-82F6-4B8829B3BE27}" type="sibTrans" cxnId="{1929EC5A-0348-4E95-9BFC-9CE25B179CB0}">
      <dgm:prSet/>
      <dgm:spPr/>
      <dgm:t>
        <a:bodyPr/>
        <a:lstStyle/>
        <a:p>
          <a:pPr algn="just"/>
          <a:endParaRPr lang="en-US" b="1"/>
        </a:p>
      </dgm:t>
    </dgm:pt>
    <dgm:pt modelId="{2E06707E-96D6-40BA-A679-C980CAA641D5}">
      <dgm:prSet/>
      <dgm:spPr/>
      <dgm:t>
        <a:bodyPr/>
        <a:lstStyle/>
        <a:p>
          <a:pPr algn="just"/>
          <a:r>
            <a:rPr lang="en-US" b="1" i="0" dirty="0" err="1"/>
            <a:t>Menampilkan</a:t>
          </a:r>
          <a:r>
            <a:rPr lang="en-US" b="1" i="0" dirty="0"/>
            <a:t> </a:t>
          </a:r>
          <a:r>
            <a:rPr lang="en-US" b="1" i="0" dirty="0" err="1"/>
            <a:t>lokasi</a:t>
          </a:r>
          <a:r>
            <a:rPr lang="en-US" b="1" i="0" dirty="0"/>
            <a:t> </a:t>
          </a:r>
          <a:r>
            <a:rPr lang="en-US" b="1" i="0" dirty="0" err="1"/>
            <a:t>dari</a:t>
          </a:r>
          <a:r>
            <a:rPr lang="en-US" b="1" i="0" dirty="0"/>
            <a:t> </a:t>
          </a:r>
          <a:r>
            <a:rPr lang="en-US" b="1" i="0" dirty="0" err="1"/>
            <a:t>berbagai</a:t>
          </a:r>
          <a:r>
            <a:rPr lang="en-US" b="1" i="0" dirty="0"/>
            <a:t> </a:t>
          </a:r>
          <a:r>
            <a:rPr lang="en-US" b="1" i="0" dirty="0" err="1"/>
            <a:t>kelompok</a:t>
          </a:r>
          <a:r>
            <a:rPr lang="en-US" b="1" i="0" dirty="0"/>
            <a:t> </a:t>
          </a:r>
          <a:r>
            <a:rPr lang="en-US" b="1" i="0" dirty="0" err="1"/>
            <a:t>pengguna</a:t>
          </a:r>
          <a:r>
            <a:rPr lang="en-US" b="1" i="0" dirty="0"/>
            <a:t>, </a:t>
          </a:r>
          <a:r>
            <a:rPr lang="en-US" b="1" i="0" dirty="0" err="1"/>
            <a:t>seperti</a:t>
          </a:r>
          <a:r>
            <a:rPr lang="en-US" b="1" i="0" dirty="0"/>
            <a:t> </a:t>
          </a:r>
          <a:r>
            <a:rPr lang="en-US" b="1" i="0" dirty="0" err="1"/>
            <a:t>karyawan</a:t>
          </a:r>
          <a:r>
            <a:rPr lang="en-US" b="1" i="0" dirty="0"/>
            <a:t> </a:t>
          </a:r>
          <a:r>
            <a:rPr lang="en-US" b="1" i="0" dirty="0" err="1"/>
            <a:t>kantor</a:t>
          </a:r>
          <a:r>
            <a:rPr lang="en-US" b="1" i="0" dirty="0"/>
            <a:t> </a:t>
          </a:r>
          <a:r>
            <a:rPr lang="en-US" b="1" i="0" dirty="0" err="1"/>
            <a:t>pusat</a:t>
          </a:r>
          <a:r>
            <a:rPr lang="en-US" b="1" i="0" dirty="0"/>
            <a:t>, </a:t>
          </a:r>
          <a:r>
            <a:rPr lang="en-US" b="1" i="0" dirty="0" err="1"/>
            <a:t>karyawan</a:t>
          </a:r>
          <a:r>
            <a:rPr lang="en-US" b="1" i="0" dirty="0"/>
            <a:t> </a:t>
          </a:r>
          <a:r>
            <a:rPr lang="en-US" b="1" i="0" dirty="0" err="1"/>
            <a:t>lapangan</a:t>
          </a:r>
          <a:r>
            <a:rPr lang="en-US" b="1" i="0" dirty="0"/>
            <a:t>, </a:t>
          </a:r>
          <a:r>
            <a:rPr lang="en-US" b="1" i="0" dirty="0" err="1"/>
            <a:t>karyawan</a:t>
          </a:r>
          <a:r>
            <a:rPr lang="en-US" b="1" i="0" dirty="0"/>
            <a:t> </a:t>
          </a:r>
          <a:r>
            <a:rPr lang="en-US" b="1" i="0" dirty="0" err="1"/>
            <a:t>kantor</a:t>
          </a:r>
          <a:r>
            <a:rPr lang="en-US" b="1" i="0" dirty="0"/>
            <a:t> </a:t>
          </a:r>
          <a:r>
            <a:rPr lang="en-US" b="1" i="0" dirty="0" err="1"/>
            <a:t>cabang</a:t>
          </a:r>
          <a:r>
            <a:rPr lang="en-US" b="1" i="0" dirty="0"/>
            <a:t>, dan </a:t>
          </a:r>
          <a:r>
            <a:rPr lang="en-US" b="1" i="0" dirty="0" err="1"/>
            <a:t>pengguna</a:t>
          </a:r>
          <a:r>
            <a:rPr lang="en-US" b="1" i="0" dirty="0"/>
            <a:t> </a:t>
          </a:r>
          <a:r>
            <a:rPr lang="en-US" b="1" i="0" dirty="0" err="1"/>
            <a:t>eksternal</a:t>
          </a:r>
          <a:r>
            <a:rPr lang="en-US" b="1" i="0" dirty="0"/>
            <a:t>.</a:t>
          </a:r>
          <a:endParaRPr lang="en-US" b="1" dirty="0"/>
        </a:p>
      </dgm:t>
    </dgm:pt>
    <dgm:pt modelId="{8A876A70-0B83-4580-9406-8EA0802D05DA}" type="parTrans" cxnId="{12144565-6518-413C-B4EF-74779E654C4C}">
      <dgm:prSet/>
      <dgm:spPr/>
      <dgm:t>
        <a:bodyPr/>
        <a:lstStyle/>
        <a:p>
          <a:pPr algn="just"/>
          <a:endParaRPr lang="en-US" b="1"/>
        </a:p>
      </dgm:t>
    </dgm:pt>
    <dgm:pt modelId="{6840FCA6-5E00-4C34-A552-AF5CE761E211}" type="sibTrans" cxnId="{12144565-6518-413C-B4EF-74779E654C4C}">
      <dgm:prSet/>
      <dgm:spPr/>
      <dgm:t>
        <a:bodyPr/>
        <a:lstStyle/>
        <a:p>
          <a:pPr algn="just"/>
          <a:endParaRPr lang="en-US" b="1"/>
        </a:p>
      </dgm:t>
    </dgm:pt>
    <dgm:pt modelId="{CAFCDB35-EACF-4706-94B8-2EDCF32809CB}" type="pres">
      <dgm:prSet presAssocID="{004506FD-4CDB-49D1-A3E1-B96A48591E2B}" presName="linear" presStyleCnt="0">
        <dgm:presLayoutVars>
          <dgm:animLvl val="lvl"/>
          <dgm:resizeHandles val="exact"/>
        </dgm:presLayoutVars>
      </dgm:prSet>
      <dgm:spPr/>
    </dgm:pt>
    <dgm:pt modelId="{844FA0CF-332D-4BE2-95DD-16FF55E90495}" type="pres">
      <dgm:prSet presAssocID="{1B6B5C2B-9D07-4527-82B5-33F3D1ABC4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D28896-A97E-474A-944B-E92D6A722F7B}" type="pres">
      <dgm:prSet presAssocID="{1B6B5C2B-9D07-4527-82B5-33F3D1ABC46F}" presName="childText" presStyleLbl="revTx" presStyleIdx="0" presStyleCnt="3">
        <dgm:presLayoutVars>
          <dgm:bulletEnabled val="1"/>
        </dgm:presLayoutVars>
      </dgm:prSet>
      <dgm:spPr/>
    </dgm:pt>
    <dgm:pt modelId="{DA53E560-7049-405E-8BC6-A3201968A6C8}" type="pres">
      <dgm:prSet presAssocID="{3C36613A-7725-4D30-8C1A-2FCDA9B172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3D75DF-3C8A-49F5-AAF4-134C1538A201}" type="pres">
      <dgm:prSet presAssocID="{3C36613A-7725-4D30-8C1A-2FCDA9B1723D}" presName="childText" presStyleLbl="revTx" presStyleIdx="1" presStyleCnt="3">
        <dgm:presLayoutVars>
          <dgm:bulletEnabled val="1"/>
        </dgm:presLayoutVars>
      </dgm:prSet>
      <dgm:spPr/>
    </dgm:pt>
    <dgm:pt modelId="{BFBFA846-848D-46B9-8195-CA5A8C939126}" type="pres">
      <dgm:prSet presAssocID="{C2770993-61DF-4234-94E3-CC04FF5F8AD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AB3AA23-58C0-47AF-BB13-6A93A8362B7A}" type="pres">
      <dgm:prSet presAssocID="{C2770993-61DF-4234-94E3-CC04FF5F8AD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FDFEF2B-7220-403D-A44F-89FA465ADD58}" type="presOf" srcId="{79637104-A22D-4849-817F-86AC9AA691A3}" destId="{E53D75DF-3C8A-49F5-AAF4-134C1538A201}" srcOrd="0" destOrd="0" presId="urn:microsoft.com/office/officeart/2005/8/layout/vList2"/>
    <dgm:cxn modelId="{DF3D9036-C5EC-4829-8F27-19ADDE403C13}" type="presOf" srcId="{004506FD-4CDB-49D1-A3E1-B96A48591E2B}" destId="{CAFCDB35-EACF-4706-94B8-2EDCF32809CB}" srcOrd="0" destOrd="0" presId="urn:microsoft.com/office/officeart/2005/8/layout/vList2"/>
    <dgm:cxn modelId="{191C3939-42C6-43D6-9E9C-BF65391C0D5D}" type="presOf" srcId="{C2770993-61DF-4234-94E3-CC04FF5F8AD7}" destId="{BFBFA846-848D-46B9-8195-CA5A8C939126}" srcOrd="0" destOrd="0" presId="urn:microsoft.com/office/officeart/2005/8/layout/vList2"/>
    <dgm:cxn modelId="{12144565-6518-413C-B4EF-74779E654C4C}" srcId="{C2770993-61DF-4234-94E3-CC04FF5F8AD7}" destId="{2E06707E-96D6-40BA-A679-C980CAA641D5}" srcOrd="0" destOrd="0" parTransId="{8A876A70-0B83-4580-9406-8EA0802D05DA}" sibTransId="{6840FCA6-5E00-4C34-A552-AF5CE761E211}"/>
    <dgm:cxn modelId="{AB19E166-5234-4189-A34F-B56B3FEC7893}" type="presOf" srcId="{3C36613A-7725-4D30-8C1A-2FCDA9B1723D}" destId="{DA53E560-7049-405E-8BC6-A3201968A6C8}" srcOrd="0" destOrd="0" presId="urn:microsoft.com/office/officeart/2005/8/layout/vList2"/>
    <dgm:cxn modelId="{03665948-B201-4D41-93D7-BDA644CA325F}" type="presOf" srcId="{2E06707E-96D6-40BA-A679-C980CAA641D5}" destId="{1AB3AA23-58C0-47AF-BB13-6A93A8362B7A}" srcOrd="0" destOrd="0" presId="urn:microsoft.com/office/officeart/2005/8/layout/vList2"/>
    <dgm:cxn modelId="{1929EC5A-0348-4E95-9BFC-9CE25B179CB0}" srcId="{3C36613A-7725-4D30-8C1A-2FCDA9B1723D}" destId="{79637104-A22D-4849-817F-86AC9AA691A3}" srcOrd="0" destOrd="0" parTransId="{0A0E56E9-13C2-49B4-8FC0-590729EC410E}" sibTransId="{4FD765CC-3CAF-4DFC-82F6-4B8829B3BE27}"/>
    <dgm:cxn modelId="{46296D91-DCA3-4BEA-B688-B6C0E7C2C620}" srcId="{004506FD-4CDB-49D1-A3E1-B96A48591E2B}" destId="{3C36613A-7725-4D30-8C1A-2FCDA9B1723D}" srcOrd="1" destOrd="0" parTransId="{32BAF476-382C-4B41-9EEA-336FAE8DE3AE}" sibTransId="{4EC0F2D0-4570-49E2-B9D0-C0680D4F36EE}"/>
    <dgm:cxn modelId="{E5AD4B93-8DBA-4230-ACA8-7B935F46B7EB}" srcId="{004506FD-4CDB-49D1-A3E1-B96A48591E2B}" destId="{1B6B5C2B-9D07-4527-82B5-33F3D1ABC46F}" srcOrd="0" destOrd="0" parTransId="{5FC76FA3-DF46-4002-A148-20D564B94789}" sibTransId="{4177AEF8-F3F5-4227-8D2C-E07F24E45FF9}"/>
    <dgm:cxn modelId="{7F8BB0BE-1646-4593-9680-5D9DA90B3468}" type="presOf" srcId="{4BD82D0A-4281-4A68-9070-F627EDD924A8}" destId="{2BD28896-A97E-474A-944B-E92D6A722F7B}" srcOrd="0" destOrd="0" presId="urn:microsoft.com/office/officeart/2005/8/layout/vList2"/>
    <dgm:cxn modelId="{5D07DFF5-CAF1-496E-BDA1-C53E2AE57CF8}" type="presOf" srcId="{1B6B5C2B-9D07-4527-82B5-33F3D1ABC46F}" destId="{844FA0CF-332D-4BE2-95DD-16FF55E90495}" srcOrd="0" destOrd="0" presId="urn:microsoft.com/office/officeart/2005/8/layout/vList2"/>
    <dgm:cxn modelId="{091F44FE-5E24-4517-852A-1FD7C8657017}" srcId="{1B6B5C2B-9D07-4527-82B5-33F3D1ABC46F}" destId="{4BD82D0A-4281-4A68-9070-F627EDD924A8}" srcOrd="0" destOrd="0" parTransId="{EE714013-630B-47D1-9D5A-DF0E1AEB5B17}" sibTransId="{C46A79C5-84B9-4DF1-BCF2-FED4BF438FBE}"/>
    <dgm:cxn modelId="{B62E2CFF-B034-4EB0-8485-EC931E096102}" srcId="{004506FD-4CDB-49D1-A3E1-B96A48591E2B}" destId="{C2770993-61DF-4234-94E3-CC04FF5F8AD7}" srcOrd="2" destOrd="0" parTransId="{111F7CBC-C207-4700-96D9-26895B05A59F}" sibTransId="{22B35769-C64F-4302-B74A-558BAF7C3D55}"/>
    <dgm:cxn modelId="{0C8BC47B-47A2-4CAF-81F2-B42637E9D6B9}" type="presParOf" srcId="{CAFCDB35-EACF-4706-94B8-2EDCF32809CB}" destId="{844FA0CF-332D-4BE2-95DD-16FF55E90495}" srcOrd="0" destOrd="0" presId="urn:microsoft.com/office/officeart/2005/8/layout/vList2"/>
    <dgm:cxn modelId="{EA229DC3-D5FC-4C5A-A84B-A8D7C2746888}" type="presParOf" srcId="{CAFCDB35-EACF-4706-94B8-2EDCF32809CB}" destId="{2BD28896-A97E-474A-944B-E92D6A722F7B}" srcOrd="1" destOrd="0" presId="urn:microsoft.com/office/officeart/2005/8/layout/vList2"/>
    <dgm:cxn modelId="{69E1D7B0-CC02-45B1-9392-F2D77A212881}" type="presParOf" srcId="{CAFCDB35-EACF-4706-94B8-2EDCF32809CB}" destId="{DA53E560-7049-405E-8BC6-A3201968A6C8}" srcOrd="2" destOrd="0" presId="urn:microsoft.com/office/officeart/2005/8/layout/vList2"/>
    <dgm:cxn modelId="{DC9AFDB6-8F0D-44AC-9FE5-E5129D3C08F0}" type="presParOf" srcId="{CAFCDB35-EACF-4706-94B8-2EDCF32809CB}" destId="{E53D75DF-3C8A-49F5-AAF4-134C1538A201}" srcOrd="3" destOrd="0" presId="urn:microsoft.com/office/officeart/2005/8/layout/vList2"/>
    <dgm:cxn modelId="{3F71707E-0740-444D-B5A9-7D1BC2A5F46D}" type="presParOf" srcId="{CAFCDB35-EACF-4706-94B8-2EDCF32809CB}" destId="{BFBFA846-848D-46B9-8195-CA5A8C939126}" srcOrd="4" destOrd="0" presId="urn:microsoft.com/office/officeart/2005/8/layout/vList2"/>
    <dgm:cxn modelId="{A475F2DE-9C24-4CE7-94DD-7B9E5DC31B11}" type="presParOf" srcId="{CAFCDB35-EACF-4706-94B8-2EDCF32809CB}" destId="{1AB3AA23-58C0-47AF-BB13-6A93A8362B7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15750-BE72-4124-9155-A65B08852FCC}">
      <dsp:nvSpPr>
        <dsp:cNvPr id="0" name=""/>
        <dsp:cNvSpPr/>
      </dsp:nvSpPr>
      <dsp:spPr>
        <a:xfrm>
          <a:off x="2489548" y="469235"/>
          <a:ext cx="3636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66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1523" y="512983"/>
        <a:ext cx="19713" cy="3942"/>
      </dsp:txXfrm>
    </dsp:sp>
    <dsp:sp modelId="{E82842E5-1ED0-4CCB-894B-223479E51D8F}">
      <dsp:nvSpPr>
        <dsp:cNvPr id="0" name=""/>
        <dsp:cNvSpPr/>
      </dsp:nvSpPr>
      <dsp:spPr>
        <a:xfrm>
          <a:off x="777159" y="698"/>
          <a:ext cx="1714188" cy="102851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997" tIns="88169" rIns="83997" bIns="8816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APPLICATION COMMUNICATION DIAGRAM </a:t>
          </a:r>
        </a:p>
      </dsp:txBody>
      <dsp:txXfrm>
        <a:off x="777159" y="698"/>
        <a:ext cx="1714188" cy="1028513"/>
      </dsp:txXfrm>
    </dsp:sp>
    <dsp:sp modelId="{E7141126-FD53-4A98-81AC-EFF0B4AC7593}">
      <dsp:nvSpPr>
        <dsp:cNvPr id="0" name=""/>
        <dsp:cNvSpPr/>
      </dsp:nvSpPr>
      <dsp:spPr>
        <a:xfrm>
          <a:off x="4598000" y="469235"/>
          <a:ext cx="3636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66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69976" y="512983"/>
        <a:ext cx="19713" cy="3942"/>
      </dsp:txXfrm>
    </dsp:sp>
    <dsp:sp modelId="{D0E2BF27-8DD2-4971-9C7B-6D24E0312E96}">
      <dsp:nvSpPr>
        <dsp:cNvPr id="0" name=""/>
        <dsp:cNvSpPr/>
      </dsp:nvSpPr>
      <dsp:spPr>
        <a:xfrm>
          <a:off x="2885612" y="698"/>
          <a:ext cx="1714188" cy="102851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997" tIns="88169" rIns="83997" bIns="8816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APPLICATION MIGRATION DIAGRAM</a:t>
          </a:r>
        </a:p>
      </dsp:txBody>
      <dsp:txXfrm>
        <a:off x="2885612" y="698"/>
        <a:ext cx="1714188" cy="1028513"/>
      </dsp:txXfrm>
    </dsp:sp>
    <dsp:sp modelId="{A3EA52AE-745D-477F-A04C-0D94B43E5EAA}">
      <dsp:nvSpPr>
        <dsp:cNvPr id="0" name=""/>
        <dsp:cNvSpPr/>
      </dsp:nvSpPr>
      <dsp:spPr>
        <a:xfrm>
          <a:off x="1634254" y="1027411"/>
          <a:ext cx="4216904" cy="363663"/>
        </a:xfrm>
        <a:custGeom>
          <a:avLst/>
          <a:gdLst/>
          <a:ahLst/>
          <a:cxnLst/>
          <a:rect l="0" t="0" r="0" b="0"/>
          <a:pathLst>
            <a:path>
              <a:moveTo>
                <a:pt x="4216904" y="0"/>
              </a:moveTo>
              <a:lnTo>
                <a:pt x="4216904" y="198931"/>
              </a:lnTo>
              <a:lnTo>
                <a:pt x="0" y="198931"/>
              </a:lnTo>
              <a:lnTo>
                <a:pt x="0" y="363663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6824" y="1207272"/>
        <a:ext cx="211764" cy="3942"/>
      </dsp:txXfrm>
    </dsp:sp>
    <dsp:sp modelId="{C093799A-62EF-4172-B316-22A72AE06C14}">
      <dsp:nvSpPr>
        <dsp:cNvPr id="0" name=""/>
        <dsp:cNvSpPr/>
      </dsp:nvSpPr>
      <dsp:spPr>
        <a:xfrm>
          <a:off x="4994064" y="698"/>
          <a:ext cx="1714188" cy="102851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997" tIns="88169" rIns="83997" bIns="8816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APPLICATION USER LOCATION</a:t>
          </a:r>
          <a:r>
            <a:rPr lang="en-ID" sz="1300" kern="1200"/>
            <a:t> DIAGRAM</a:t>
          </a:r>
          <a:endParaRPr lang="en-US" sz="1300" kern="1200"/>
        </a:p>
      </dsp:txBody>
      <dsp:txXfrm>
        <a:off x="4994064" y="698"/>
        <a:ext cx="1714188" cy="1028513"/>
      </dsp:txXfrm>
    </dsp:sp>
    <dsp:sp modelId="{35631A19-B88A-4AB2-AFE9-E7773A874C56}">
      <dsp:nvSpPr>
        <dsp:cNvPr id="0" name=""/>
        <dsp:cNvSpPr/>
      </dsp:nvSpPr>
      <dsp:spPr>
        <a:xfrm>
          <a:off x="2489548" y="1892011"/>
          <a:ext cx="3636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66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61523" y="1935760"/>
        <a:ext cx="19713" cy="3942"/>
      </dsp:txXfrm>
    </dsp:sp>
    <dsp:sp modelId="{6135B6B7-A634-4B0A-A394-71CF77DF9C0D}">
      <dsp:nvSpPr>
        <dsp:cNvPr id="0" name=""/>
        <dsp:cNvSpPr/>
      </dsp:nvSpPr>
      <dsp:spPr>
        <a:xfrm>
          <a:off x="777159" y="1423475"/>
          <a:ext cx="1714188" cy="102851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997" tIns="88169" rIns="83997" bIns="8816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300" kern="1200"/>
            <a:t>SYSTEM USE CASE DIAGRAM</a:t>
          </a:r>
          <a:endParaRPr lang="en-US" sz="1300" kern="1200"/>
        </a:p>
      </dsp:txBody>
      <dsp:txXfrm>
        <a:off x="777159" y="1423475"/>
        <a:ext cx="1714188" cy="1028513"/>
      </dsp:txXfrm>
    </dsp:sp>
    <dsp:sp modelId="{8DC506FF-1DE8-4C62-BFB1-2F43FDBA3307}">
      <dsp:nvSpPr>
        <dsp:cNvPr id="0" name=""/>
        <dsp:cNvSpPr/>
      </dsp:nvSpPr>
      <dsp:spPr>
        <a:xfrm>
          <a:off x="4598000" y="1892011"/>
          <a:ext cx="3636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3663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69976" y="1935760"/>
        <a:ext cx="19713" cy="3942"/>
      </dsp:txXfrm>
    </dsp:sp>
    <dsp:sp modelId="{23EEC14F-5E81-42A0-9869-C49E751F36BB}">
      <dsp:nvSpPr>
        <dsp:cNvPr id="0" name=""/>
        <dsp:cNvSpPr/>
      </dsp:nvSpPr>
      <dsp:spPr>
        <a:xfrm>
          <a:off x="2885612" y="1423475"/>
          <a:ext cx="1714188" cy="102851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997" tIns="88169" rIns="83997" bIns="8816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300" kern="1200"/>
            <a:t>PROCESS SYSTEM REALIZATION DIAGRAM</a:t>
          </a:r>
          <a:endParaRPr lang="en-US" sz="1300" kern="1200"/>
        </a:p>
      </dsp:txBody>
      <dsp:txXfrm>
        <a:off x="2885612" y="1423475"/>
        <a:ext cx="1714188" cy="1028513"/>
      </dsp:txXfrm>
    </dsp:sp>
    <dsp:sp modelId="{30A6F544-27E0-4CB1-A232-EAC9726918F0}">
      <dsp:nvSpPr>
        <dsp:cNvPr id="0" name=""/>
        <dsp:cNvSpPr/>
      </dsp:nvSpPr>
      <dsp:spPr>
        <a:xfrm>
          <a:off x="4994064" y="1423475"/>
          <a:ext cx="1714188" cy="102851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997" tIns="88169" rIns="83997" bIns="88169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300" kern="1200"/>
            <a:t>ENTERPRISE MANAGEABILITY DIAGRAM</a:t>
          </a:r>
          <a:endParaRPr lang="en-US" sz="1300" kern="1200"/>
        </a:p>
      </dsp:txBody>
      <dsp:txXfrm>
        <a:off x="4994064" y="1423475"/>
        <a:ext cx="1714188" cy="10285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5E182-5675-4D4D-9D30-D1BD20EC812A}">
      <dsp:nvSpPr>
        <dsp:cNvPr id="0" name=""/>
        <dsp:cNvSpPr/>
      </dsp:nvSpPr>
      <dsp:spPr>
        <a:xfrm>
          <a:off x="0" y="37253"/>
          <a:ext cx="10174012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just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dirty="0" err="1"/>
            <a:t>Jaringan</a:t>
          </a:r>
          <a:r>
            <a:rPr lang="en-US" sz="3100" b="1" i="0" kern="1200" dirty="0"/>
            <a:t> </a:t>
          </a:r>
          <a:r>
            <a:rPr lang="en-US" sz="3100" b="1" i="0" kern="1200" dirty="0" err="1"/>
            <a:t>Komunikasi</a:t>
          </a:r>
          <a:r>
            <a:rPr lang="en-US" sz="3100" b="1" i="0" kern="1200" dirty="0"/>
            <a:t>:</a:t>
          </a:r>
          <a:endParaRPr lang="en-US" sz="3100" b="1" kern="1200" dirty="0"/>
        </a:p>
      </dsp:txBody>
      <dsp:txXfrm>
        <a:off x="36296" y="73549"/>
        <a:ext cx="10101420" cy="670943"/>
      </dsp:txXfrm>
    </dsp:sp>
    <dsp:sp modelId="{125A2590-90C3-4745-99F9-E8AD20717A8C}">
      <dsp:nvSpPr>
        <dsp:cNvPr id="0" name=""/>
        <dsp:cNvSpPr/>
      </dsp:nvSpPr>
      <dsp:spPr>
        <a:xfrm>
          <a:off x="0" y="780788"/>
          <a:ext cx="10174012" cy="109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39370" rIns="220472" bIns="3937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i="0" kern="1200" dirty="0" err="1"/>
            <a:t>Menggambarkan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jaringan</a:t>
          </a:r>
          <a:r>
            <a:rPr lang="en-US" sz="2400" b="1" i="0" kern="1200" dirty="0"/>
            <a:t> dan </a:t>
          </a:r>
          <a:r>
            <a:rPr lang="en-US" sz="2400" b="1" i="0" kern="1200" dirty="0" err="1"/>
            <a:t>metode</a:t>
          </a:r>
          <a:r>
            <a:rPr lang="en-US" sz="2400" b="1" i="0" kern="1200" dirty="0"/>
            <a:t> </a:t>
          </a:r>
          <a:r>
            <a:rPr lang="en-US" sz="2400" b="1" i="0" kern="1200" dirty="0" err="1"/>
            <a:t>komunikasi</a:t>
          </a:r>
          <a:r>
            <a:rPr lang="en-US" sz="2400" b="1" i="0" kern="1200" dirty="0"/>
            <a:t> yang </a:t>
          </a:r>
          <a:r>
            <a:rPr lang="en-US" sz="2400" b="1" i="0" kern="1200" dirty="0" err="1"/>
            <a:t>digunakan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untuk</a:t>
          </a:r>
          <a:r>
            <a:rPr lang="en-US" sz="2400" b="1" i="0" kern="1200" dirty="0"/>
            <a:t> </a:t>
          </a:r>
          <a:r>
            <a:rPr lang="en-US" sz="2400" b="1" i="0" kern="1200" dirty="0" err="1"/>
            <a:t>menghubungkan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pengguna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dengan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aplikasi</a:t>
          </a:r>
          <a:r>
            <a:rPr lang="en-US" sz="2400" b="1" i="0" kern="1200" dirty="0"/>
            <a:t>, </a:t>
          </a:r>
          <a:r>
            <a:rPr lang="en-US" sz="2400" b="1" i="0" kern="1200" dirty="0" err="1"/>
            <a:t>seperti</a:t>
          </a:r>
          <a:r>
            <a:rPr lang="en-US" sz="2400" b="1" i="0" kern="1200" dirty="0"/>
            <a:t> VPN, WAN, Internet, dan </a:t>
          </a:r>
          <a:r>
            <a:rPr lang="en-US" sz="2400" b="1" i="0" kern="1200" dirty="0" err="1"/>
            <a:t>jaringan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seluler</a:t>
          </a:r>
          <a:r>
            <a:rPr lang="en-US" sz="2400" b="1" i="0" kern="1200" dirty="0"/>
            <a:t>.</a:t>
          </a:r>
          <a:endParaRPr lang="en-US" sz="2400" b="1" kern="1200" dirty="0"/>
        </a:p>
      </dsp:txBody>
      <dsp:txXfrm>
        <a:off x="0" y="780788"/>
        <a:ext cx="10174012" cy="1090890"/>
      </dsp:txXfrm>
    </dsp:sp>
    <dsp:sp modelId="{2EF05045-CAF8-4FC5-9E22-90FE57E2F799}">
      <dsp:nvSpPr>
        <dsp:cNvPr id="0" name=""/>
        <dsp:cNvSpPr/>
      </dsp:nvSpPr>
      <dsp:spPr>
        <a:xfrm>
          <a:off x="0" y="1871678"/>
          <a:ext cx="10174012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just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dirty="0"/>
            <a:t>Zona </a:t>
          </a:r>
          <a:r>
            <a:rPr lang="en-US" sz="3100" b="1" i="0" kern="1200" dirty="0" err="1"/>
            <a:t>Keamanan</a:t>
          </a:r>
          <a:r>
            <a:rPr lang="en-US" sz="3100" b="1" i="0" kern="1200" dirty="0"/>
            <a:t>:</a:t>
          </a:r>
          <a:endParaRPr lang="en-US" sz="3100" b="1" kern="1200" dirty="0"/>
        </a:p>
      </dsp:txBody>
      <dsp:txXfrm>
        <a:off x="36296" y="1907974"/>
        <a:ext cx="10101420" cy="670943"/>
      </dsp:txXfrm>
    </dsp:sp>
    <dsp:sp modelId="{4E53C12D-79DA-4EF8-87BC-AE81FA20D4E3}">
      <dsp:nvSpPr>
        <dsp:cNvPr id="0" name=""/>
        <dsp:cNvSpPr/>
      </dsp:nvSpPr>
      <dsp:spPr>
        <a:xfrm>
          <a:off x="0" y="2615213"/>
          <a:ext cx="10174012" cy="7539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39370" rIns="220472" bIns="3937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b="1" i="0" kern="1200"/>
            <a:t>Menunjukkan </a:t>
          </a:r>
          <a:r>
            <a:rPr lang="en-US" sz="2400" b="1" i="0" kern="1200" dirty="0" err="1"/>
            <a:t>pengelompokan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aplikasi</a:t>
          </a:r>
          <a:r>
            <a:rPr lang="en-US" sz="2400" b="1" i="0" kern="1200" dirty="0"/>
            <a:t> dan </a:t>
          </a:r>
          <a:r>
            <a:rPr lang="en-US" sz="2400" b="1" i="0" kern="1200" dirty="0" err="1"/>
            <a:t>pengguna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berdasarkan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kebutuhan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keamanan</a:t>
          </a:r>
          <a:r>
            <a:rPr lang="en-US" sz="2400" b="1" i="0" kern="1200" dirty="0"/>
            <a:t> dan </a:t>
          </a:r>
          <a:r>
            <a:rPr lang="en-US" sz="2400" b="1" i="0" kern="1200" dirty="0" err="1"/>
            <a:t>kebijakan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akses</a:t>
          </a:r>
          <a:r>
            <a:rPr lang="en-US" sz="2400" b="1" i="0" kern="1200" dirty="0"/>
            <a:t>.</a:t>
          </a:r>
          <a:endParaRPr lang="en-US" sz="2400" b="1" kern="1200" dirty="0"/>
        </a:p>
      </dsp:txBody>
      <dsp:txXfrm>
        <a:off x="0" y="2615213"/>
        <a:ext cx="10174012" cy="753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082AA-D8F8-4D22-B869-D6612D475408}">
      <dsp:nvSpPr>
        <dsp:cNvPr id="0" name=""/>
        <dsp:cNvSpPr/>
      </dsp:nvSpPr>
      <dsp:spPr>
        <a:xfrm>
          <a:off x="0" y="218341"/>
          <a:ext cx="10174012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 err="1"/>
            <a:t>Perencanaan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Infrastruktur</a:t>
          </a:r>
          <a:r>
            <a:rPr lang="en-US" sz="2200" b="1" i="0" kern="1200" dirty="0"/>
            <a:t>:</a:t>
          </a:r>
        </a:p>
      </dsp:txBody>
      <dsp:txXfrm>
        <a:off x="25759" y="244100"/>
        <a:ext cx="10122494" cy="476152"/>
      </dsp:txXfrm>
    </dsp:sp>
    <dsp:sp modelId="{EDD1DDA5-923C-4D7A-B13C-1429A41F08E1}">
      <dsp:nvSpPr>
        <dsp:cNvPr id="0" name=""/>
        <dsp:cNvSpPr/>
      </dsp:nvSpPr>
      <dsp:spPr>
        <a:xfrm>
          <a:off x="0" y="746011"/>
          <a:ext cx="10174012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700" b="1" i="0" kern="1200" dirty="0" err="1"/>
            <a:t>Memudahkan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perencanaan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infrastruktur</a:t>
          </a:r>
          <a:r>
            <a:rPr lang="en-US" sz="1700" b="1" i="0" kern="1200" dirty="0"/>
            <a:t> TI yang </a:t>
          </a:r>
          <a:r>
            <a:rPr lang="en-US" sz="1700" b="1" i="0" kern="1200" dirty="0" err="1"/>
            <a:t>efisien</a:t>
          </a:r>
          <a:r>
            <a:rPr lang="en-US" sz="1700" b="1" i="0" kern="1200" dirty="0"/>
            <a:t>, </a:t>
          </a:r>
          <a:r>
            <a:rPr lang="en-US" sz="1700" b="1" i="0" kern="1200" dirty="0" err="1"/>
            <a:t>memastikan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bahwa</a:t>
          </a:r>
          <a:r>
            <a:rPr lang="en-US" sz="1700" b="1" i="0" kern="1200" dirty="0"/>
            <a:t> </a:t>
          </a:r>
          <a:r>
            <a:rPr lang="en-US" sz="1700" b="1" i="0" kern="1200" dirty="0" err="1"/>
            <a:t>sumber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daya</a:t>
          </a:r>
          <a:r>
            <a:rPr lang="en-US" sz="1700" b="1" i="0" kern="1200" dirty="0"/>
            <a:t> TI </a:t>
          </a:r>
          <a:r>
            <a:rPr lang="en-US" sz="1700" b="1" i="0" kern="1200" dirty="0" err="1"/>
            <a:t>ditempatkan</a:t>
          </a:r>
          <a:r>
            <a:rPr lang="en-US" sz="1700" b="1" i="0" kern="1200" dirty="0"/>
            <a:t> dan </a:t>
          </a:r>
          <a:r>
            <a:rPr lang="en-US" sz="1700" b="1" i="0" kern="1200" dirty="0" err="1"/>
            <a:t>dioptimalkan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untuk</a:t>
          </a:r>
          <a:r>
            <a:rPr lang="en-US" sz="1700" b="1" i="0" kern="1200" dirty="0"/>
            <a:t> </a:t>
          </a:r>
          <a:r>
            <a:rPr lang="en-US" sz="1700" b="1" i="0" kern="1200" dirty="0" err="1"/>
            <a:t>mendukung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akses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pengguna</a:t>
          </a:r>
          <a:r>
            <a:rPr lang="en-US" sz="1700" b="1" i="0" kern="1200" dirty="0"/>
            <a:t> </a:t>
          </a:r>
          <a:r>
            <a:rPr lang="en-US" sz="1700" b="1" i="0" kern="1200" dirty="0" err="1"/>
            <a:t>secara</a:t>
          </a:r>
          <a:r>
            <a:rPr lang="en-US" sz="1700" b="1" i="0" kern="1200" dirty="0"/>
            <a:t> </a:t>
          </a:r>
          <a:r>
            <a:rPr lang="en-US" sz="1700" b="1" i="0" kern="1200" dirty="0" err="1"/>
            <a:t>efektif</a:t>
          </a:r>
          <a:r>
            <a:rPr lang="en-US" sz="1700" b="1" i="0" kern="1200" dirty="0"/>
            <a:t>.</a:t>
          </a:r>
        </a:p>
      </dsp:txBody>
      <dsp:txXfrm>
        <a:off x="0" y="746011"/>
        <a:ext cx="10174012" cy="535095"/>
      </dsp:txXfrm>
    </dsp:sp>
    <dsp:sp modelId="{9CB6645A-0AB7-4EC8-AFE2-0CC8DEBF0953}">
      <dsp:nvSpPr>
        <dsp:cNvPr id="0" name=""/>
        <dsp:cNvSpPr/>
      </dsp:nvSpPr>
      <dsp:spPr>
        <a:xfrm>
          <a:off x="0" y="1281107"/>
          <a:ext cx="10174012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 err="1"/>
            <a:t>Optimalisasi</a:t>
          </a:r>
          <a:r>
            <a:rPr lang="en-US" sz="2200" b="1" i="0" kern="1200" dirty="0"/>
            <a:t> Kinerja:</a:t>
          </a:r>
        </a:p>
      </dsp:txBody>
      <dsp:txXfrm>
        <a:off x="25759" y="1306866"/>
        <a:ext cx="10122494" cy="476152"/>
      </dsp:txXfrm>
    </dsp:sp>
    <dsp:sp modelId="{18D059C0-F8D6-45BB-BEDB-002827F2FE79}">
      <dsp:nvSpPr>
        <dsp:cNvPr id="0" name=""/>
        <dsp:cNvSpPr/>
      </dsp:nvSpPr>
      <dsp:spPr>
        <a:xfrm>
          <a:off x="0" y="1808777"/>
          <a:ext cx="10174012" cy="774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700" b="1" i="0" kern="1200" dirty="0" err="1"/>
            <a:t>Membantu</a:t>
          </a:r>
          <a:r>
            <a:rPr lang="en-US" sz="1700" b="1" i="0" kern="1200" dirty="0"/>
            <a:t> </a:t>
          </a:r>
          <a:r>
            <a:rPr lang="en-US" sz="1700" b="1" i="0" kern="1200" dirty="0" err="1"/>
            <a:t>mengidentifikasi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potensi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masalah</a:t>
          </a:r>
          <a:r>
            <a:rPr lang="en-US" sz="1700" b="1" i="0" kern="1200" dirty="0"/>
            <a:t> </a:t>
          </a:r>
          <a:r>
            <a:rPr lang="en-US" sz="1700" b="1" i="0" kern="1200" dirty="0" err="1"/>
            <a:t>kinerja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atau</a:t>
          </a:r>
          <a:r>
            <a:rPr lang="en-US" sz="1700" b="1" i="0" kern="1200" dirty="0"/>
            <a:t> </a:t>
          </a:r>
          <a:r>
            <a:rPr lang="en-US" sz="1700" b="1" i="0" kern="1200" dirty="0" err="1"/>
            <a:t>latensi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dalam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akses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aplikasi</a:t>
          </a:r>
          <a:r>
            <a:rPr lang="en-US" sz="1700" b="1" i="0" kern="1200" dirty="0"/>
            <a:t>, </a:t>
          </a:r>
          <a:r>
            <a:rPr lang="en-US" sz="1700" b="1" i="0" kern="1200" dirty="0" err="1"/>
            <a:t>memungkinkan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perbaikan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dalam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distribusi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aplikasi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atau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peningkatan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infrastruktur</a:t>
          </a:r>
          <a:r>
            <a:rPr lang="en-US" sz="1700" b="1" i="0" kern="1200" dirty="0"/>
            <a:t> </a:t>
          </a:r>
          <a:r>
            <a:rPr lang="en-US" sz="1700" b="1" i="0" kern="1200" dirty="0" err="1"/>
            <a:t>jaringan</a:t>
          </a:r>
          <a:r>
            <a:rPr lang="en-US" sz="1700" b="1" i="0" kern="1200" dirty="0"/>
            <a:t>.</a:t>
          </a:r>
        </a:p>
      </dsp:txBody>
      <dsp:txXfrm>
        <a:off x="0" y="1808777"/>
        <a:ext cx="10174012" cy="774180"/>
      </dsp:txXfrm>
    </dsp:sp>
    <dsp:sp modelId="{7CFD624E-5666-4F81-A459-CDE6B0A8EE78}">
      <dsp:nvSpPr>
        <dsp:cNvPr id="0" name=""/>
        <dsp:cNvSpPr/>
      </dsp:nvSpPr>
      <dsp:spPr>
        <a:xfrm>
          <a:off x="0" y="2582957"/>
          <a:ext cx="10174012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 err="1"/>
            <a:t>Manajemen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Risiko</a:t>
          </a:r>
          <a:r>
            <a:rPr lang="en-US" sz="2200" b="1" i="0" kern="1200" dirty="0"/>
            <a:t>:</a:t>
          </a:r>
        </a:p>
      </dsp:txBody>
      <dsp:txXfrm>
        <a:off x="25759" y="2608716"/>
        <a:ext cx="10122494" cy="476152"/>
      </dsp:txXfrm>
    </dsp:sp>
    <dsp:sp modelId="{315F0E24-F6D4-46E3-A6ED-885A90991938}">
      <dsp:nvSpPr>
        <dsp:cNvPr id="0" name=""/>
        <dsp:cNvSpPr/>
      </dsp:nvSpPr>
      <dsp:spPr>
        <a:xfrm>
          <a:off x="0" y="3110627"/>
          <a:ext cx="10174012" cy="774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700" b="1" i="0" kern="1200"/>
            <a:t>Memberikan </a:t>
          </a:r>
          <a:r>
            <a:rPr lang="en-US" sz="1700" b="1" i="0" kern="1200" dirty="0" err="1"/>
            <a:t>wawasan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mengenai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potensi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risiko</a:t>
          </a:r>
          <a:r>
            <a:rPr lang="en-US" sz="1700" b="1" i="0" kern="1200" dirty="0"/>
            <a:t> </a:t>
          </a:r>
          <a:r>
            <a:rPr lang="en-US" sz="1700" b="1" i="0" kern="1200" dirty="0" err="1"/>
            <a:t>keamanan</a:t>
          </a:r>
          <a:r>
            <a:rPr lang="en-US" sz="1700" b="1" i="0" kern="1200" dirty="0"/>
            <a:t> yang </a:t>
          </a:r>
          <a:r>
            <a:rPr lang="en-US" sz="1700" b="1" i="0" kern="1200" dirty="0" err="1"/>
            <a:t>mungkin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muncul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dari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distribusi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geografis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aplikasi</a:t>
          </a:r>
          <a:r>
            <a:rPr lang="en-US" sz="1700" b="1" i="0" kern="1200" dirty="0"/>
            <a:t> dan </a:t>
          </a:r>
          <a:r>
            <a:rPr lang="en-US" sz="1700" b="1" i="0" kern="1200" dirty="0" err="1"/>
            <a:t>pengguna</a:t>
          </a:r>
          <a:r>
            <a:rPr lang="en-US" sz="1700" b="1" i="0" kern="1200" dirty="0"/>
            <a:t>, </a:t>
          </a:r>
          <a:r>
            <a:rPr lang="en-US" sz="1700" b="1" i="0" kern="1200" dirty="0" err="1"/>
            <a:t>mendukung</a:t>
          </a:r>
          <a:r>
            <a:rPr lang="en-US" sz="1700" b="1" i="0" kern="1200" dirty="0"/>
            <a:t> strategi </a:t>
          </a:r>
          <a:r>
            <a:rPr lang="en-US" sz="1700" b="1" i="0" kern="1200" dirty="0" err="1"/>
            <a:t>mitigasi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risiko</a:t>
          </a:r>
          <a:r>
            <a:rPr lang="en-US" sz="1700" b="1" i="0" kern="1200" dirty="0"/>
            <a:t> yang </a:t>
          </a:r>
          <a:r>
            <a:rPr lang="en-US" sz="1700" b="1" i="0" kern="1200" dirty="0" err="1"/>
            <a:t>lebih</a:t>
          </a:r>
          <a:r>
            <a:rPr lang="en-US" sz="1700" b="1" i="0" kern="1200" dirty="0"/>
            <a:t> </a:t>
          </a:r>
          <a:r>
            <a:rPr lang="en-US" sz="1700" b="1" i="0" kern="1200" dirty="0" err="1"/>
            <a:t>baik</a:t>
          </a:r>
          <a:r>
            <a:rPr lang="en-US" sz="1700" b="1" i="0" kern="1200" dirty="0"/>
            <a:t>.</a:t>
          </a:r>
        </a:p>
      </dsp:txBody>
      <dsp:txXfrm>
        <a:off x="0" y="3110627"/>
        <a:ext cx="10174012" cy="7741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3BD25-9A94-44A6-ADEF-EF6E26F725BB}">
      <dsp:nvSpPr>
        <dsp:cNvPr id="0" name=""/>
        <dsp:cNvSpPr/>
      </dsp:nvSpPr>
      <dsp:spPr>
        <a:xfrm>
          <a:off x="0" y="50008"/>
          <a:ext cx="10174012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/>
            <a:t>Strategi </a:t>
          </a:r>
          <a:r>
            <a:rPr lang="en-US" sz="2800" b="1" i="0" kern="1200" dirty="0" err="1"/>
            <a:t>Layanan</a:t>
          </a:r>
          <a:r>
            <a:rPr lang="en-US" sz="2800" b="1" i="0" kern="1200" dirty="0"/>
            <a:t>:</a:t>
          </a:r>
        </a:p>
      </dsp:txBody>
      <dsp:txXfrm>
        <a:off x="32784" y="82792"/>
        <a:ext cx="10108444" cy="606012"/>
      </dsp:txXfrm>
    </dsp:sp>
    <dsp:sp modelId="{4505969A-F21C-4033-80E2-5B30551316A3}">
      <dsp:nvSpPr>
        <dsp:cNvPr id="0" name=""/>
        <dsp:cNvSpPr/>
      </dsp:nvSpPr>
      <dsp:spPr>
        <a:xfrm>
          <a:off x="0" y="721588"/>
          <a:ext cx="10174012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i="0" kern="1200" dirty="0" err="1"/>
            <a:t>Mendukung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pengembangan</a:t>
          </a:r>
          <a:r>
            <a:rPr lang="en-US" sz="2200" b="1" i="0" kern="1200" dirty="0"/>
            <a:t> strategi </a:t>
          </a:r>
          <a:r>
            <a:rPr lang="en-US" sz="2200" b="1" i="0" kern="1200" dirty="0" err="1"/>
            <a:t>layanan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mempertimbangkan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lokasi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pengguna</a:t>
          </a:r>
          <a:r>
            <a:rPr lang="en-US" sz="2200" b="1" i="0" kern="1200" dirty="0"/>
            <a:t> dan </a:t>
          </a:r>
          <a:r>
            <a:rPr lang="en-US" sz="2200" b="1" i="0" kern="1200" dirty="0" err="1"/>
            <a:t>aplikasi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untuk</a:t>
          </a:r>
          <a:r>
            <a:rPr lang="en-US" sz="2200" b="1" i="0" kern="1200" dirty="0"/>
            <a:t> </a:t>
          </a:r>
          <a:r>
            <a:rPr lang="en-US" sz="2200" b="1" i="0" kern="1200" dirty="0" err="1"/>
            <a:t>menyediakan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dukungan</a:t>
          </a:r>
          <a:r>
            <a:rPr lang="en-US" sz="2200" b="1" i="0" kern="1200" dirty="0"/>
            <a:t> dan </a:t>
          </a:r>
          <a:r>
            <a:rPr lang="en-US" sz="2200" b="1" i="0" kern="1200" dirty="0" err="1"/>
            <a:t>layanan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lebih</a:t>
          </a:r>
          <a:r>
            <a:rPr lang="en-US" sz="2200" b="1" i="0" kern="1200" dirty="0"/>
            <a:t> </a:t>
          </a:r>
          <a:r>
            <a:rPr lang="en-US" sz="2200" b="1" i="0" kern="1200" dirty="0" err="1"/>
            <a:t>baik</a:t>
          </a:r>
          <a:r>
            <a:rPr lang="en-US" sz="2200" b="1" i="0" kern="1200" dirty="0"/>
            <a:t>.</a:t>
          </a:r>
        </a:p>
      </dsp:txBody>
      <dsp:txXfrm>
        <a:off x="0" y="721588"/>
        <a:ext cx="10174012" cy="1014300"/>
      </dsp:txXfrm>
    </dsp:sp>
    <dsp:sp modelId="{E30A5504-6E29-44DD-980F-2E7AAFA99CA5}">
      <dsp:nvSpPr>
        <dsp:cNvPr id="0" name=""/>
        <dsp:cNvSpPr/>
      </dsp:nvSpPr>
      <dsp:spPr>
        <a:xfrm>
          <a:off x="0" y="1735889"/>
          <a:ext cx="10174012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 err="1"/>
            <a:t>Kepatuhan</a:t>
          </a:r>
          <a:r>
            <a:rPr lang="en-US" sz="2800" b="1" i="0" kern="1200" dirty="0"/>
            <a:t> dan </a:t>
          </a:r>
          <a:r>
            <a:rPr lang="en-US" sz="2800" b="1" i="0" kern="1200" dirty="0" err="1"/>
            <a:t>Regulasi</a:t>
          </a:r>
          <a:r>
            <a:rPr lang="en-US" sz="2800" b="1" i="0" kern="1200" dirty="0"/>
            <a:t>:</a:t>
          </a:r>
        </a:p>
      </dsp:txBody>
      <dsp:txXfrm>
        <a:off x="32784" y="1768673"/>
        <a:ext cx="10108444" cy="606012"/>
      </dsp:txXfrm>
    </dsp:sp>
    <dsp:sp modelId="{80048813-2431-4491-8363-088BAAA32117}">
      <dsp:nvSpPr>
        <dsp:cNvPr id="0" name=""/>
        <dsp:cNvSpPr/>
      </dsp:nvSpPr>
      <dsp:spPr>
        <a:xfrm>
          <a:off x="0" y="2407469"/>
          <a:ext cx="10174012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i="0" kern="1200"/>
            <a:t>Memfasilitasi </a:t>
          </a:r>
          <a:r>
            <a:rPr lang="en-US" sz="2200" b="1" i="0" kern="1200" dirty="0" err="1"/>
            <a:t>kepatuhan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terhadap</a:t>
          </a:r>
          <a:r>
            <a:rPr lang="en-US" sz="2200" b="1" i="0" kern="1200" dirty="0"/>
            <a:t> </a:t>
          </a:r>
          <a:r>
            <a:rPr lang="en-US" sz="2200" b="1" i="0" kern="1200" dirty="0" err="1"/>
            <a:t>regulasi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lokal</a:t>
          </a:r>
          <a:r>
            <a:rPr lang="en-US" sz="2200" b="1" i="0" kern="1200" dirty="0"/>
            <a:t> </a:t>
          </a:r>
          <a:r>
            <a:rPr lang="en-US" sz="2200" b="1" i="0" kern="1200" dirty="0" err="1"/>
            <a:t>atau</a:t>
          </a:r>
          <a:r>
            <a:rPr lang="en-US" sz="2200" b="1" i="0" kern="1200" dirty="0"/>
            <a:t> </a:t>
          </a:r>
          <a:r>
            <a:rPr lang="en-US" sz="2200" b="1" i="0" kern="1200" dirty="0" err="1"/>
            <a:t>internasional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mungkin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mempengaruhi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cara</a:t>
          </a:r>
          <a:r>
            <a:rPr lang="en-US" sz="2200" b="1" i="0" kern="1200" dirty="0"/>
            <a:t> data dan </a:t>
          </a:r>
          <a:r>
            <a:rPr lang="en-US" sz="2200" b="1" i="0" kern="1200" dirty="0" err="1"/>
            <a:t>aplikasi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dikelola</a:t>
          </a:r>
          <a:r>
            <a:rPr lang="en-US" sz="2200" b="1" i="0" kern="1200" dirty="0"/>
            <a:t> di </a:t>
          </a:r>
          <a:r>
            <a:rPr lang="en-US" sz="2200" b="1" i="0" kern="1200" dirty="0" err="1"/>
            <a:t>berbagai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lokasi</a:t>
          </a:r>
          <a:r>
            <a:rPr lang="en-US" sz="2200" b="1" i="0" kern="1200" dirty="0"/>
            <a:t>.</a:t>
          </a:r>
        </a:p>
      </dsp:txBody>
      <dsp:txXfrm>
        <a:off x="0" y="2407469"/>
        <a:ext cx="10174012" cy="10143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7796C-D1CF-4509-9FE7-02CF38E24F38}">
      <dsp:nvSpPr>
        <dsp:cNvPr id="0" name=""/>
        <dsp:cNvSpPr/>
      </dsp:nvSpPr>
      <dsp:spPr>
        <a:xfrm>
          <a:off x="0" y="0"/>
          <a:ext cx="101740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F855C-76D7-4655-891E-284043C8DCAD}">
      <dsp:nvSpPr>
        <dsp:cNvPr id="0" name=""/>
        <dsp:cNvSpPr/>
      </dsp:nvSpPr>
      <dsp:spPr>
        <a:xfrm>
          <a:off x="0" y="0"/>
          <a:ext cx="10174012" cy="1421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 err="1"/>
            <a:t>Dalam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konteks</a:t>
          </a:r>
          <a:r>
            <a:rPr lang="en-US" sz="2200" b="1" i="0" kern="1200" dirty="0"/>
            <a:t> </a:t>
          </a:r>
          <a:r>
            <a:rPr lang="en-US" sz="2200" b="1" i="0" kern="1200" dirty="0" err="1"/>
            <a:t>bisnis</a:t>
          </a:r>
          <a:r>
            <a:rPr lang="en-US" sz="2200" b="1" i="0" kern="1200" dirty="0"/>
            <a:t>, Application and User Location Diagram </a:t>
          </a:r>
          <a:r>
            <a:rPr lang="en-US" sz="2200" b="1" i="0" kern="1200" dirty="0" err="1"/>
            <a:t>digunakan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untuk</a:t>
          </a:r>
          <a:r>
            <a:rPr lang="en-US" sz="2200" b="1" i="0" kern="1200" dirty="0"/>
            <a:t> </a:t>
          </a:r>
          <a:r>
            <a:rPr lang="en-US" sz="2200" b="1" i="0" kern="1200" dirty="0" err="1"/>
            <a:t>merencanakan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ekspansi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bisnis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penggabungan</a:t>
          </a:r>
          <a:r>
            <a:rPr lang="en-US" sz="2200" b="1" i="0" kern="1200" dirty="0"/>
            <a:t> dan </a:t>
          </a:r>
          <a:r>
            <a:rPr lang="en-US" sz="2200" b="1" i="0" kern="1200" dirty="0" err="1"/>
            <a:t>akuisisi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atau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perubahan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strategis</a:t>
          </a:r>
          <a:r>
            <a:rPr lang="en-US" sz="2200" b="1" i="0" kern="1200" dirty="0"/>
            <a:t> </a:t>
          </a:r>
          <a:r>
            <a:rPr lang="en-US" sz="2200" b="1" i="0" kern="1200" dirty="0" err="1"/>
            <a:t>lainnya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mempengaruhi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distribusi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geografis</a:t>
          </a:r>
          <a:r>
            <a:rPr lang="en-US" sz="2200" b="1" i="0" kern="1200" dirty="0"/>
            <a:t> </a:t>
          </a:r>
          <a:r>
            <a:rPr lang="en-US" sz="2200" b="1" i="0" kern="1200" dirty="0" err="1"/>
            <a:t>organisasi</a:t>
          </a:r>
          <a:r>
            <a:rPr lang="en-US" sz="2200" b="1" i="0" kern="1200" dirty="0"/>
            <a:t>.</a:t>
          </a:r>
        </a:p>
      </dsp:txBody>
      <dsp:txXfrm>
        <a:off x="0" y="0"/>
        <a:ext cx="10174012" cy="1421964"/>
      </dsp:txXfrm>
    </dsp:sp>
    <dsp:sp modelId="{61374FD9-8A59-45E6-9E49-012712549A64}">
      <dsp:nvSpPr>
        <dsp:cNvPr id="0" name=""/>
        <dsp:cNvSpPr/>
      </dsp:nvSpPr>
      <dsp:spPr>
        <a:xfrm>
          <a:off x="0" y="1421964"/>
          <a:ext cx="101740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F379F-74E5-4785-B769-FB643D025C55}">
      <dsp:nvSpPr>
        <dsp:cNvPr id="0" name=""/>
        <dsp:cNvSpPr/>
      </dsp:nvSpPr>
      <dsp:spPr>
        <a:xfrm>
          <a:off x="0" y="1421964"/>
          <a:ext cx="10174012" cy="1421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Diagram </a:t>
          </a:r>
          <a:r>
            <a:rPr lang="en-US" sz="2200" b="1" i="0" kern="1200" dirty="0" err="1"/>
            <a:t>ini</a:t>
          </a:r>
          <a:r>
            <a:rPr lang="en-US" sz="2200" b="1" i="0" kern="1200" dirty="0"/>
            <a:t> sangat </a:t>
          </a:r>
          <a:r>
            <a:rPr lang="en-US" sz="2200" b="1" i="0" kern="1200" dirty="0" err="1"/>
            <a:t>berguna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dalam</a:t>
          </a:r>
          <a:r>
            <a:rPr lang="en-US" sz="2200" b="1" i="0" kern="1200" dirty="0"/>
            <a:t> </a:t>
          </a:r>
          <a:r>
            <a:rPr lang="en-US" sz="2200" b="1" i="0" kern="1200" dirty="0" err="1"/>
            <a:t>organisasi</a:t>
          </a:r>
          <a:r>
            <a:rPr lang="en-US" sz="2200" b="1" i="0" kern="1200" dirty="0"/>
            <a:t> global </a:t>
          </a:r>
          <a:r>
            <a:rPr lang="en-US" sz="2200" b="1" i="0" kern="1200" dirty="0" err="1"/>
            <a:t>dengan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operasi</a:t>
          </a:r>
          <a:r>
            <a:rPr lang="en-US" sz="2200" b="1" i="0" kern="1200" dirty="0"/>
            <a:t> di </a:t>
          </a:r>
          <a:r>
            <a:rPr lang="en-US" sz="2200" b="1" i="0" kern="1200" dirty="0" err="1"/>
            <a:t>banyak</a:t>
          </a:r>
          <a:r>
            <a:rPr lang="en-US" sz="2200" b="1" i="0" kern="1200" dirty="0"/>
            <a:t> negara, di mana </a:t>
          </a:r>
          <a:r>
            <a:rPr lang="en-US" sz="2200" b="1" i="0" kern="1200" dirty="0" err="1"/>
            <a:t>pengelolaan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sumber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daya</a:t>
          </a:r>
          <a:r>
            <a:rPr lang="en-US" sz="2200" b="1" i="0" kern="1200" dirty="0"/>
            <a:t> TI dan </a:t>
          </a:r>
          <a:r>
            <a:rPr lang="en-US" sz="2200" b="1" i="0" kern="1200" dirty="0" err="1"/>
            <a:t>akses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pengguna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menjadi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lebih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kompleks</a:t>
          </a:r>
          <a:r>
            <a:rPr lang="en-US" sz="2200" b="1" i="0" kern="1200" dirty="0"/>
            <a:t> dan </a:t>
          </a:r>
          <a:r>
            <a:rPr lang="en-US" sz="2200" b="1" i="0" kern="1200" dirty="0" err="1"/>
            <a:t>membutuhkan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perencanaan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cermat</a:t>
          </a:r>
          <a:r>
            <a:rPr lang="en-US" sz="2200" b="1" i="0" kern="1200" dirty="0"/>
            <a:t>.</a:t>
          </a:r>
        </a:p>
      </dsp:txBody>
      <dsp:txXfrm>
        <a:off x="0" y="1421964"/>
        <a:ext cx="10174012" cy="14219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80EC7-F0B5-4333-887B-77D9291F3094}">
      <dsp:nvSpPr>
        <dsp:cNvPr id="0" name=""/>
        <dsp:cNvSpPr/>
      </dsp:nvSpPr>
      <dsp:spPr>
        <a:xfrm>
          <a:off x="0" y="176676"/>
          <a:ext cx="9942785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/>
            <a:t>Aktor: </a:t>
          </a:r>
          <a:endParaRPr lang="en-US" sz="2100" b="1" kern="1200"/>
        </a:p>
      </dsp:txBody>
      <dsp:txXfrm>
        <a:off x="24588" y="201264"/>
        <a:ext cx="9893609" cy="454509"/>
      </dsp:txXfrm>
    </dsp:sp>
    <dsp:sp modelId="{C435EA88-F948-459D-91A1-DF89F2E68C5B}">
      <dsp:nvSpPr>
        <dsp:cNvPr id="0" name=""/>
        <dsp:cNvSpPr/>
      </dsp:nvSpPr>
      <dsp:spPr>
        <a:xfrm>
          <a:off x="0" y="680361"/>
          <a:ext cx="9942785" cy="510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i="0" kern="1200" dirty="0" err="1"/>
            <a:t>Mewakili</a:t>
          </a:r>
          <a:r>
            <a:rPr lang="en-US" sz="1600" b="1" i="0" kern="1200" dirty="0"/>
            <a:t> </a:t>
          </a:r>
          <a:r>
            <a:rPr lang="en-US" sz="1600" b="1" i="0" kern="1200" dirty="0" err="1"/>
            <a:t>pengguna</a:t>
          </a:r>
          <a:r>
            <a:rPr lang="en-US" sz="1600" b="1" i="0" kern="1200" dirty="0"/>
            <a:t> </a:t>
          </a:r>
          <a:r>
            <a:rPr lang="en-US" sz="1600" b="1" i="0" kern="1200" dirty="0" err="1"/>
            <a:t>sistem</a:t>
          </a:r>
          <a:r>
            <a:rPr lang="en-US" sz="1600" b="1" i="0" kern="1200" dirty="0"/>
            <a:t>, yang </a:t>
          </a:r>
          <a:r>
            <a:rPr lang="en-US" sz="1600" b="1" i="0" kern="1200" dirty="0" err="1"/>
            <a:t>bisa</a:t>
          </a:r>
          <a:r>
            <a:rPr lang="en-US" sz="1600" b="1" i="0" kern="1200" dirty="0"/>
            <a:t> </a:t>
          </a:r>
          <a:r>
            <a:rPr lang="en-US" sz="1600" b="1" i="0" kern="1200" dirty="0" err="1"/>
            <a:t>berupa</a:t>
          </a:r>
          <a:r>
            <a:rPr lang="en-US" sz="1600" b="1" i="0" kern="1200" dirty="0"/>
            <a:t> orang, </a:t>
          </a:r>
          <a:r>
            <a:rPr lang="en-US" sz="1600" b="1" i="0" kern="1200" dirty="0" err="1"/>
            <a:t>sistem</a:t>
          </a:r>
          <a:r>
            <a:rPr lang="en-US" sz="1600" b="1" i="0" kern="1200" dirty="0"/>
            <a:t> </a:t>
          </a:r>
          <a:r>
            <a:rPr lang="en-US" sz="1600" b="1" i="0" kern="1200" dirty="0" err="1"/>
            <a:t>eksternal</a:t>
          </a:r>
          <a:r>
            <a:rPr lang="en-US" sz="1600" b="1" i="0" kern="1200" dirty="0"/>
            <a:t>, </a:t>
          </a:r>
          <a:r>
            <a:rPr lang="en-US" sz="1600" b="1" i="0" kern="1200" dirty="0" err="1"/>
            <a:t>atau</a:t>
          </a:r>
          <a:r>
            <a:rPr lang="en-US" sz="1600" b="1" i="0" kern="1200" dirty="0"/>
            <a:t> </a:t>
          </a:r>
          <a:r>
            <a:rPr lang="en-US" sz="1600" b="1" i="0" kern="1200" dirty="0" err="1"/>
            <a:t>entitas</a:t>
          </a:r>
          <a:r>
            <a:rPr lang="en-US" sz="1600" b="1" i="0" kern="1200" dirty="0"/>
            <a:t> lain yang </a:t>
          </a:r>
          <a:r>
            <a:rPr lang="en-US" sz="1600" b="1" i="0" kern="1200" dirty="0" err="1"/>
            <a:t>berinteraksi</a:t>
          </a:r>
          <a:r>
            <a:rPr lang="en-US" sz="1600" b="1" i="0" kern="1200" dirty="0"/>
            <a:t> </a:t>
          </a:r>
          <a:r>
            <a:rPr lang="en-US" sz="1600" b="1" i="0" kern="1200" dirty="0" err="1"/>
            <a:t>dengan</a:t>
          </a:r>
          <a:r>
            <a:rPr lang="en-US" sz="1600" b="1" i="0" kern="1200" dirty="0"/>
            <a:t> </a:t>
          </a:r>
          <a:r>
            <a:rPr lang="en-US" sz="1600" b="1" i="0" kern="1200" dirty="0" err="1"/>
            <a:t>sistem</a:t>
          </a:r>
          <a:r>
            <a:rPr lang="en-US" sz="1600" b="1" i="0" kern="1200" dirty="0"/>
            <a:t>. </a:t>
          </a:r>
          <a:r>
            <a:rPr lang="en-US" sz="1600" b="1" i="0" kern="1200" dirty="0" err="1"/>
            <a:t>Aktor</a:t>
          </a:r>
          <a:r>
            <a:rPr lang="en-US" sz="1600" b="1" i="0" kern="1200" dirty="0"/>
            <a:t> </a:t>
          </a:r>
          <a:r>
            <a:rPr lang="en-US" sz="1600" b="1" i="0" kern="1200" dirty="0" err="1"/>
            <a:t>diwakili</a:t>
          </a:r>
          <a:r>
            <a:rPr lang="en-US" sz="1600" b="1" i="0" kern="1200" dirty="0"/>
            <a:t> oleh </a:t>
          </a:r>
          <a:r>
            <a:rPr lang="en-US" sz="1600" b="1" i="0" kern="1200" dirty="0" err="1"/>
            <a:t>simbol</a:t>
          </a:r>
          <a:r>
            <a:rPr lang="en-US" sz="1600" b="1" i="0" kern="1200" dirty="0"/>
            <a:t> </a:t>
          </a:r>
          <a:r>
            <a:rPr lang="en-US" sz="1600" b="1" i="0" kern="1200" dirty="0" err="1"/>
            <a:t>boneka</a:t>
          </a:r>
          <a:r>
            <a:rPr lang="en-US" sz="1600" b="1" i="0" kern="1200" dirty="0"/>
            <a:t> </a:t>
          </a:r>
          <a:r>
            <a:rPr lang="en-US" sz="1600" b="1" i="0" kern="1200" dirty="0" err="1"/>
            <a:t>tongkat</a:t>
          </a:r>
          <a:r>
            <a:rPr lang="en-US" sz="1600" b="1" i="0" kern="1200" dirty="0"/>
            <a:t> </a:t>
          </a:r>
          <a:r>
            <a:rPr lang="en-US" sz="1600" b="1" i="0" kern="1200" dirty="0" err="1"/>
            <a:t>dalam</a:t>
          </a:r>
          <a:r>
            <a:rPr lang="en-US" sz="1600" b="1" i="0" kern="1200" dirty="0"/>
            <a:t> diagram.</a:t>
          </a:r>
          <a:endParaRPr lang="en-US" sz="1600" b="1" kern="1200" dirty="0"/>
        </a:p>
      </dsp:txBody>
      <dsp:txXfrm>
        <a:off x="0" y="680361"/>
        <a:ext cx="9942785" cy="510772"/>
      </dsp:txXfrm>
    </dsp:sp>
    <dsp:sp modelId="{21793C74-0D42-47D3-8258-7B99809CC940}">
      <dsp:nvSpPr>
        <dsp:cNvPr id="0" name=""/>
        <dsp:cNvSpPr/>
      </dsp:nvSpPr>
      <dsp:spPr>
        <a:xfrm>
          <a:off x="0" y="1191134"/>
          <a:ext cx="9942785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Use Case:</a:t>
          </a:r>
          <a:endParaRPr lang="en-US" sz="2100" b="1" kern="1200" dirty="0"/>
        </a:p>
      </dsp:txBody>
      <dsp:txXfrm>
        <a:off x="24588" y="1215722"/>
        <a:ext cx="9893609" cy="454509"/>
      </dsp:txXfrm>
    </dsp:sp>
    <dsp:sp modelId="{71982CE8-B973-4DB8-AB64-0F0FAB96BD73}">
      <dsp:nvSpPr>
        <dsp:cNvPr id="0" name=""/>
        <dsp:cNvSpPr/>
      </dsp:nvSpPr>
      <dsp:spPr>
        <a:xfrm>
          <a:off x="0" y="1694819"/>
          <a:ext cx="9942785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i="0" kern="1200" dirty="0" err="1"/>
            <a:t>Menggambarkan</a:t>
          </a:r>
          <a:r>
            <a:rPr lang="en-US" sz="1600" b="1" i="0" kern="1200" dirty="0"/>
            <a:t> </a:t>
          </a:r>
          <a:r>
            <a:rPr lang="en-US" sz="1600" b="1" i="0" kern="1200" dirty="0" err="1"/>
            <a:t>sebuah</a:t>
          </a:r>
          <a:r>
            <a:rPr lang="en-US" sz="1600" b="1" i="0" kern="1200" dirty="0"/>
            <a:t> </a:t>
          </a:r>
          <a:r>
            <a:rPr lang="en-US" sz="1600" b="1" i="0" kern="1200" dirty="0" err="1"/>
            <a:t>aksi</a:t>
          </a:r>
          <a:r>
            <a:rPr lang="en-US" sz="1600" b="1" i="0" kern="1200" dirty="0"/>
            <a:t> </a:t>
          </a:r>
          <a:r>
            <a:rPr lang="en-US" sz="1600" b="1" i="0" kern="1200" dirty="0" err="1"/>
            <a:t>atau</a:t>
          </a:r>
          <a:r>
            <a:rPr lang="en-US" sz="1600" b="1" i="0" kern="1200" dirty="0"/>
            <a:t> </a:t>
          </a:r>
          <a:r>
            <a:rPr lang="en-US" sz="1600" b="1" i="0" kern="1200" dirty="0" err="1"/>
            <a:t>urutan</a:t>
          </a:r>
          <a:r>
            <a:rPr lang="en-US" sz="1600" b="1" i="0" kern="1200" dirty="0"/>
            <a:t> </a:t>
          </a:r>
          <a:r>
            <a:rPr lang="en-US" sz="1600" b="1" i="0" kern="1200" dirty="0" err="1"/>
            <a:t>aksi</a:t>
          </a:r>
          <a:r>
            <a:rPr lang="en-US" sz="1600" b="1" i="0" kern="1200" dirty="0"/>
            <a:t> yang </a:t>
          </a:r>
          <a:r>
            <a:rPr lang="en-US" sz="1600" b="1" i="0" kern="1200" dirty="0" err="1"/>
            <a:t>dilakukan</a:t>
          </a:r>
          <a:r>
            <a:rPr lang="en-US" sz="1600" b="1" i="0" kern="1200" dirty="0"/>
            <a:t> </a:t>
          </a:r>
          <a:r>
            <a:rPr lang="en-US" sz="1600" b="1" i="0" kern="1200" dirty="0" err="1"/>
            <a:t>sistem</a:t>
          </a:r>
          <a:r>
            <a:rPr lang="en-US" sz="1600" b="1" i="0" kern="1200" dirty="0"/>
            <a:t> yang </a:t>
          </a:r>
          <a:r>
            <a:rPr lang="en-US" sz="1600" b="1" i="0" kern="1200" dirty="0" err="1"/>
            <a:t>menghasilkan</a:t>
          </a:r>
          <a:r>
            <a:rPr lang="en-US" sz="1600" b="1" i="0" kern="1200" dirty="0"/>
            <a:t> </a:t>
          </a:r>
          <a:r>
            <a:rPr lang="en-US" sz="1600" b="1" i="0" kern="1200" dirty="0" err="1"/>
            <a:t>nilai</a:t>
          </a:r>
          <a:r>
            <a:rPr lang="en-US" sz="1600" b="1" i="0" kern="1200" dirty="0"/>
            <a:t> </a:t>
          </a:r>
          <a:r>
            <a:rPr lang="en-US" sz="1600" b="1" i="0" kern="1200" dirty="0" err="1"/>
            <a:t>bagi</a:t>
          </a:r>
          <a:r>
            <a:rPr lang="en-US" sz="1600" b="1" i="0" kern="1200" dirty="0"/>
            <a:t> </a:t>
          </a:r>
          <a:r>
            <a:rPr lang="en-US" sz="1600" b="1" i="0" kern="1200" dirty="0" err="1"/>
            <a:t>aktor</a:t>
          </a:r>
          <a:r>
            <a:rPr lang="en-US" sz="1600" b="1" i="0" kern="1200" dirty="0"/>
            <a:t>. Use case </a:t>
          </a:r>
          <a:r>
            <a:rPr lang="en-US" sz="1600" b="1" i="0" kern="1200" dirty="0" err="1"/>
            <a:t>biasanya</a:t>
          </a:r>
          <a:r>
            <a:rPr lang="en-US" sz="1600" b="1" i="0" kern="1200" dirty="0"/>
            <a:t> </a:t>
          </a:r>
          <a:r>
            <a:rPr lang="en-US" sz="1600" b="1" i="0" kern="1200" dirty="0" err="1"/>
            <a:t>diwakili</a:t>
          </a:r>
          <a:r>
            <a:rPr lang="en-US" sz="1600" b="1" i="0" kern="1200" dirty="0"/>
            <a:t> </a:t>
          </a:r>
          <a:r>
            <a:rPr lang="en-US" sz="1600" b="1" i="0" kern="1200" dirty="0" err="1"/>
            <a:t>dalam</a:t>
          </a:r>
          <a:r>
            <a:rPr lang="en-US" sz="1600" b="1" i="0" kern="1200" dirty="0"/>
            <a:t> </a:t>
          </a:r>
          <a:r>
            <a:rPr lang="en-US" sz="1600" b="1" i="0" kern="1200" dirty="0" err="1"/>
            <a:t>bentuk</a:t>
          </a:r>
          <a:r>
            <a:rPr lang="en-US" sz="1600" b="1" i="0" kern="1200" dirty="0"/>
            <a:t> oval dan </a:t>
          </a:r>
          <a:r>
            <a:rPr lang="en-US" sz="1600" b="1" i="0" kern="1200" dirty="0" err="1"/>
            <a:t>diberi</a:t>
          </a:r>
          <a:r>
            <a:rPr lang="en-US" sz="1600" b="1" i="0" kern="1200" dirty="0"/>
            <a:t> </a:t>
          </a:r>
          <a:r>
            <a:rPr lang="en-US" sz="1600" b="1" i="0" kern="1200" dirty="0" err="1"/>
            <a:t>nama</a:t>
          </a:r>
          <a:r>
            <a:rPr lang="en-US" sz="1600" b="1" i="0" kern="1200" dirty="0"/>
            <a:t> yang </a:t>
          </a:r>
          <a:r>
            <a:rPr lang="en-US" sz="1600" b="1" i="0" kern="1200" dirty="0" err="1"/>
            <a:t>mencerminkan</a:t>
          </a:r>
          <a:r>
            <a:rPr lang="en-US" sz="1600" b="1" i="0" kern="1200" dirty="0"/>
            <a:t> </a:t>
          </a:r>
          <a:r>
            <a:rPr lang="en-US" sz="1600" b="1" i="0" kern="1200" dirty="0" err="1"/>
            <a:t>fungsi</a:t>
          </a:r>
          <a:r>
            <a:rPr lang="en-US" sz="1600" b="1" i="0" kern="1200" dirty="0"/>
            <a:t> </a:t>
          </a:r>
          <a:r>
            <a:rPr lang="en-US" sz="1600" b="1" i="0" kern="1200" dirty="0" err="1"/>
            <a:t>atau</a:t>
          </a:r>
          <a:r>
            <a:rPr lang="en-US" sz="1600" b="1" i="0" kern="1200" dirty="0"/>
            <a:t> </a:t>
          </a:r>
          <a:r>
            <a:rPr lang="en-US" sz="1600" b="1" i="0" kern="1200" dirty="0" err="1"/>
            <a:t>layanan</a:t>
          </a:r>
          <a:r>
            <a:rPr lang="en-US" sz="1600" b="1" i="0" kern="1200" dirty="0"/>
            <a:t> yang </a:t>
          </a:r>
          <a:r>
            <a:rPr lang="en-US" sz="1600" b="1" i="0" kern="1200" dirty="0" err="1"/>
            <a:t>dijelaskan</a:t>
          </a:r>
          <a:r>
            <a:rPr lang="en-US" sz="1600" b="1" i="0" kern="1200" dirty="0"/>
            <a:t>.</a:t>
          </a:r>
          <a:endParaRPr lang="en-US" sz="1600" b="1" kern="1200" dirty="0"/>
        </a:p>
      </dsp:txBody>
      <dsp:txXfrm>
        <a:off x="0" y="1694819"/>
        <a:ext cx="9942785" cy="738990"/>
      </dsp:txXfrm>
    </dsp:sp>
    <dsp:sp modelId="{3FDA4A7A-063A-4AF0-AF39-34F20CB1B519}">
      <dsp:nvSpPr>
        <dsp:cNvPr id="0" name=""/>
        <dsp:cNvSpPr/>
      </dsp:nvSpPr>
      <dsp:spPr>
        <a:xfrm>
          <a:off x="0" y="2433809"/>
          <a:ext cx="9942785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just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 err="1"/>
            <a:t>Sistem</a:t>
          </a:r>
          <a:r>
            <a:rPr lang="en-US" sz="2100" b="1" i="0" kern="1200" dirty="0"/>
            <a:t>:</a:t>
          </a:r>
          <a:endParaRPr lang="en-US" sz="2100" b="1" kern="1200" dirty="0"/>
        </a:p>
      </dsp:txBody>
      <dsp:txXfrm>
        <a:off x="24588" y="2458397"/>
        <a:ext cx="9893609" cy="454509"/>
      </dsp:txXfrm>
    </dsp:sp>
    <dsp:sp modelId="{5DA7B4D6-D6BE-47ED-B75D-4F0AD0CC6756}">
      <dsp:nvSpPr>
        <dsp:cNvPr id="0" name=""/>
        <dsp:cNvSpPr/>
      </dsp:nvSpPr>
      <dsp:spPr>
        <a:xfrm>
          <a:off x="0" y="2937494"/>
          <a:ext cx="9942785" cy="510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26670" rIns="149352" bIns="2667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i="0" kern="1200" dirty="0"/>
            <a:t>Batasan </a:t>
          </a:r>
          <a:r>
            <a:rPr lang="en-US" sz="1600" b="1" i="0" kern="1200" dirty="0" err="1"/>
            <a:t>atau</a:t>
          </a:r>
          <a:r>
            <a:rPr lang="en-US" sz="1600" b="1" i="0" kern="1200" dirty="0"/>
            <a:t> batas </a:t>
          </a:r>
          <a:r>
            <a:rPr lang="en-US" sz="1600" b="1" i="0" kern="1200" dirty="0" err="1"/>
            <a:t>sistem</a:t>
          </a:r>
          <a:r>
            <a:rPr lang="en-US" sz="1600" b="1" i="0" kern="1200" dirty="0"/>
            <a:t> </a:t>
          </a:r>
          <a:r>
            <a:rPr lang="en-US" sz="1600" b="1" i="0" kern="1200" dirty="0" err="1"/>
            <a:t>ditunjukkan</a:t>
          </a:r>
          <a:r>
            <a:rPr lang="en-US" sz="1600" b="1" i="0" kern="1200" dirty="0"/>
            <a:t> </a:t>
          </a:r>
          <a:r>
            <a:rPr lang="en-US" sz="1600" b="1" i="0" kern="1200" dirty="0" err="1"/>
            <a:t>dalam</a:t>
          </a:r>
          <a:r>
            <a:rPr lang="en-US" sz="1600" b="1" i="0" kern="1200" dirty="0"/>
            <a:t> </a:t>
          </a:r>
          <a:r>
            <a:rPr lang="en-US" sz="1600" b="1" i="0" kern="1200" dirty="0" err="1"/>
            <a:t>kotak</a:t>
          </a:r>
          <a:r>
            <a:rPr lang="en-US" sz="1600" b="1" i="0" kern="1200" dirty="0"/>
            <a:t> yang </a:t>
          </a:r>
          <a:r>
            <a:rPr lang="en-US" sz="1600" b="1" i="0" kern="1200" dirty="0" err="1"/>
            <a:t>mengelilingi</a:t>
          </a:r>
          <a:r>
            <a:rPr lang="en-US" sz="1600" b="1" i="0" kern="1200" dirty="0"/>
            <a:t> use case, </a:t>
          </a:r>
          <a:r>
            <a:rPr lang="en-US" sz="1600" b="1" i="0" kern="1200" dirty="0" err="1"/>
            <a:t>menunjukkan</a:t>
          </a:r>
          <a:r>
            <a:rPr lang="en-US" sz="1600" b="1" i="0" kern="1200" dirty="0"/>
            <a:t> </a:t>
          </a:r>
          <a:r>
            <a:rPr lang="en-US" sz="1600" b="1" i="0" kern="1200" dirty="0" err="1"/>
            <a:t>cakupan</a:t>
          </a:r>
          <a:r>
            <a:rPr lang="en-US" sz="1600" b="1" i="0" kern="1200" dirty="0"/>
            <a:t> </a:t>
          </a:r>
          <a:r>
            <a:rPr lang="en-US" sz="1600" b="1" i="0" kern="1200" dirty="0" err="1"/>
            <a:t>sistem</a:t>
          </a:r>
          <a:r>
            <a:rPr lang="en-US" sz="1600" b="1" i="0" kern="1200" dirty="0"/>
            <a:t> yang </a:t>
          </a:r>
          <a:r>
            <a:rPr lang="en-US" sz="1600" b="1" i="0" kern="1200" dirty="0" err="1"/>
            <a:t>sedang</a:t>
          </a:r>
          <a:r>
            <a:rPr lang="en-US" sz="1600" b="1" i="0" kern="1200" dirty="0"/>
            <a:t> </a:t>
          </a:r>
          <a:r>
            <a:rPr lang="en-US" sz="1600" b="1" i="0" kern="1200" dirty="0" err="1"/>
            <a:t>dibahas</a:t>
          </a:r>
          <a:r>
            <a:rPr lang="en-US" sz="1600" b="1" i="0" kern="1200" dirty="0"/>
            <a:t> </a:t>
          </a:r>
          <a:r>
            <a:rPr lang="en-US" sz="1600" b="1" i="0" kern="1200" dirty="0" err="1"/>
            <a:t>atau</a:t>
          </a:r>
          <a:r>
            <a:rPr lang="en-US" sz="1600" b="1" i="0" kern="1200" dirty="0"/>
            <a:t> </a:t>
          </a:r>
          <a:r>
            <a:rPr lang="en-US" sz="1600" b="1" i="0" kern="1200" dirty="0" err="1"/>
            <a:t>dianalisis</a:t>
          </a:r>
          <a:r>
            <a:rPr lang="en-US" sz="1600" b="1" i="0" kern="1200" dirty="0"/>
            <a:t>.</a:t>
          </a:r>
          <a:endParaRPr lang="en-US" sz="1600" b="1" kern="1200" dirty="0"/>
        </a:p>
      </dsp:txBody>
      <dsp:txXfrm>
        <a:off x="0" y="2937494"/>
        <a:ext cx="9942785" cy="5107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80EC7-F0B5-4333-887B-77D9291F3094}">
      <dsp:nvSpPr>
        <dsp:cNvPr id="0" name=""/>
        <dsp:cNvSpPr/>
      </dsp:nvSpPr>
      <dsp:spPr>
        <a:xfrm>
          <a:off x="0" y="200233"/>
          <a:ext cx="9942785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just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 err="1"/>
            <a:t>Asosiasi</a:t>
          </a:r>
          <a:r>
            <a:rPr lang="en-US" sz="3000" b="1" i="0" kern="1200" dirty="0"/>
            <a:t>:</a:t>
          </a:r>
          <a:endParaRPr lang="en-US" sz="3000" b="1" kern="1200" dirty="0"/>
        </a:p>
      </dsp:txBody>
      <dsp:txXfrm>
        <a:off x="35125" y="235358"/>
        <a:ext cx="9872535" cy="649299"/>
      </dsp:txXfrm>
    </dsp:sp>
    <dsp:sp modelId="{FCF1613E-0D7E-47E0-A1F9-033EEC559BFA}">
      <dsp:nvSpPr>
        <dsp:cNvPr id="0" name=""/>
        <dsp:cNvSpPr/>
      </dsp:nvSpPr>
      <dsp:spPr>
        <a:xfrm>
          <a:off x="0" y="919783"/>
          <a:ext cx="9942785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38100" rIns="213360" bIns="38100" numCol="1" spcCol="1270" anchor="t" anchorCtr="0">
          <a:noAutofit/>
        </a:bodyPr>
        <a:lstStyle/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i="0" kern="1200" dirty="0"/>
            <a:t>Garis yang </a:t>
          </a:r>
          <a:r>
            <a:rPr lang="en-US" sz="2300" b="1" i="0" kern="1200" dirty="0" err="1"/>
            <a:t>menghubungkan</a:t>
          </a:r>
          <a:r>
            <a:rPr lang="en-US" sz="2300" b="1" i="0" kern="1200" dirty="0"/>
            <a:t> </a:t>
          </a:r>
          <a:r>
            <a:rPr lang="en-US" sz="2300" b="1" i="0" kern="1200" dirty="0" err="1"/>
            <a:t>aktor</a:t>
          </a:r>
          <a:r>
            <a:rPr lang="en-US" sz="2300" b="1" i="0" kern="1200" dirty="0"/>
            <a:t> </a:t>
          </a:r>
          <a:r>
            <a:rPr lang="en-US" sz="2300" b="1" i="0" kern="1200" dirty="0" err="1"/>
            <a:t>dengan</a:t>
          </a:r>
          <a:r>
            <a:rPr lang="en-US" sz="2300" b="1" i="0" kern="1200" dirty="0"/>
            <a:t> use case, </a:t>
          </a:r>
          <a:r>
            <a:rPr lang="en-US" sz="2300" b="1" i="0" kern="1200" dirty="0" err="1"/>
            <a:t>menunjukkan</a:t>
          </a:r>
          <a:r>
            <a:rPr lang="en-US" sz="2300" b="1" i="0" kern="1200" dirty="0"/>
            <a:t> </a:t>
          </a:r>
          <a:r>
            <a:rPr lang="en-US" sz="2300" b="1" i="0" kern="1200" dirty="0" err="1"/>
            <a:t>interaksi</a:t>
          </a:r>
          <a:r>
            <a:rPr lang="en-US" sz="2300" b="1" i="0" kern="1200" dirty="0"/>
            <a:t> </a:t>
          </a:r>
          <a:r>
            <a:rPr lang="en-US" sz="2300" b="1" i="0" kern="1200" dirty="0" err="1"/>
            <a:t>atau</a:t>
          </a:r>
          <a:r>
            <a:rPr lang="en-US" sz="2300" b="1" i="0" kern="1200" dirty="0"/>
            <a:t> </a:t>
          </a:r>
          <a:r>
            <a:rPr lang="en-US" sz="2300" b="1" i="0" kern="1200" dirty="0" err="1"/>
            <a:t>komunikasi</a:t>
          </a:r>
          <a:r>
            <a:rPr lang="en-US" sz="2300" b="1" i="0" kern="1200" dirty="0"/>
            <a:t> </a:t>
          </a:r>
          <a:r>
            <a:rPr lang="en-US" sz="2300" b="1" i="0" kern="1200" dirty="0" err="1"/>
            <a:t>antara</a:t>
          </a:r>
          <a:r>
            <a:rPr lang="en-US" sz="2300" b="1" i="0" kern="1200" dirty="0"/>
            <a:t> </a:t>
          </a:r>
          <a:r>
            <a:rPr lang="en-US" sz="2300" b="1" i="0" kern="1200" dirty="0" err="1"/>
            <a:t>aktor</a:t>
          </a:r>
          <a:r>
            <a:rPr lang="en-US" sz="2300" b="1" i="0" kern="1200" dirty="0"/>
            <a:t> dan </a:t>
          </a:r>
          <a:r>
            <a:rPr lang="en-US" sz="2300" b="1" i="0" kern="1200" dirty="0" err="1"/>
            <a:t>sistem</a:t>
          </a:r>
          <a:r>
            <a:rPr lang="en-US" sz="2300" b="1" i="0" kern="1200" dirty="0"/>
            <a:t>.</a:t>
          </a:r>
          <a:endParaRPr lang="en-US" sz="2300" b="1" kern="1200" dirty="0"/>
        </a:p>
      </dsp:txBody>
      <dsp:txXfrm>
        <a:off x="0" y="919783"/>
        <a:ext cx="9942785" cy="729675"/>
      </dsp:txXfrm>
    </dsp:sp>
    <dsp:sp modelId="{E5389F39-FCDD-46D2-ABC8-C7B78B5EA971}">
      <dsp:nvSpPr>
        <dsp:cNvPr id="0" name=""/>
        <dsp:cNvSpPr/>
      </dsp:nvSpPr>
      <dsp:spPr>
        <a:xfrm>
          <a:off x="0" y="1649459"/>
          <a:ext cx="9942785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just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000" b="1" i="0" kern="1200" dirty="0" err="1"/>
            <a:t>Relasi</a:t>
          </a:r>
          <a:r>
            <a:rPr lang="en-US" sz="3000" b="1" i="0" kern="1200" dirty="0"/>
            <a:t>:</a:t>
          </a:r>
        </a:p>
      </dsp:txBody>
      <dsp:txXfrm>
        <a:off x="35125" y="1684584"/>
        <a:ext cx="9872535" cy="649299"/>
      </dsp:txXfrm>
    </dsp:sp>
    <dsp:sp modelId="{88AAE44E-BCB0-4113-8FE1-01894C79B324}">
      <dsp:nvSpPr>
        <dsp:cNvPr id="0" name=""/>
        <dsp:cNvSpPr/>
      </dsp:nvSpPr>
      <dsp:spPr>
        <a:xfrm>
          <a:off x="0" y="2369009"/>
          <a:ext cx="9942785" cy="1055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38100" rIns="213360" bIns="38100" numCol="1" spcCol="1270" anchor="t" anchorCtr="0">
          <a:noAutofit/>
        </a:bodyPr>
        <a:lstStyle/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300" b="1" i="0" kern="1200" dirty="0" err="1"/>
            <a:t>Termasuk</a:t>
          </a:r>
          <a:r>
            <a:rPr lang="en-US" sz="2300" b="1" i="0" kern="1200" dirty="0"/>
            <a:t> </a:t>
          </a:r>
          <a:r>
            <a:rPr lang="en-US" sz="2300" b="1" i="0" kern="1200" dirty="0" err="1"/>
            <a:t>relasi</a:t>
          </a:r>
          <a:r>
            <a:rPr lang="en-US" sz="2300" b="1" i="0" kern="1200" dirty="0"/>
            <a:t> </a:t>
          </a:r>
          <a:r>
            <a:rPr lang="en-US" sz="2300" b="1" i="0" kern="1200" dirty="0" err="1"/>
            <a:t>seperti</a:t>
          </a:r>
          <a:r>
            <a:rPr lang="en-US" sz="2300" b="1" i="0" kern="1200" dirty="0"/>
            <a:t> include, extend, dan generalization yang </a:t>
          </a:r>
          <a:r>
            <a:rPr lang="en-US" sz="2300" b="1" i="0" kern="1200" dirty="0" err="1"/>
            <a:t>menunjukkan</a:t>
          </a:r>
          <a:r>
            <a:rPr lang="en-US" sz="2300" b="1" i="0" kern="1200" dirty="0"/>
            <a:t> </a:t>
          </a:r>
          <a:r>
            <a:rPr lang="en-US" sz="2300" b="1" i="0" kern="1200" dirty="0" err="1"/>
            <a:t>hubungan</a:t>
          </a:r>
          <a:r>
            <a:rPr lang="en-US" sz="2300" b="1" i="0" kern="1200" dirty="0"/>
            <a:t> </a:t>
          </a:r>
          <a:r>
            <a:rPr lang="en-US" sz="2300" b="1" i="0" kern="1200" dirty="0" err="1"/>
            <a:t>antara</a:t>
          </a:r>
          <a:r>
            <a:rPr lang="en-US" sz="2300" b="1" i="0" kern="1200" dirty="0"/>
            <a:t> </a:t>
          </a:r>
          <a:r>
            <a:rPr lang="en-US" sz="2300" b="1" i="0" kern="1200" dirty="0" err="1"/>
            <a:t>berbagai</a:t>
          </a:r>
          <a:r>
            <a:rPr lang="en-US" sz="2300" b="1" i="0" kern="1200" dirty="0"/>
            <a:t> use case </a:t>
          </a:r>
          <a:r>
            <a:rPr lang="en-US" sz="2300" b="1" i="0" kern="1200" dirty="0" err="1"/>
            <a:t>atau</a:t>
          </a:r>
          <a:r>
            <a:rPr lang="en-US" sz="2300" b="1" i="0" kern="1200" dirty="0"/>
            <a:t> </a:t>
          </a:r>
          <a:r>
            <a:rPr lang="en-US" sz="2300" b="1" i="0" kern="1200" dirty="0" err="1"/>
            <a:t>antara</a:t>
          </a:r>
          <a:r>
            <a:rPr lang="en-US" sz="2300" b="1" i="0" kern="1200" dirty="0"/>
            <a:t> </a:t>
          </a:r>
          <a:r>
            <a:rPr lang="en-US" sz="2300" b="1" i="0" kern="1200" dirty="0" err="1"/>
            <a:t>aktor</a:t>
          </a:r>
          <a:r>
            <a:rPr lang="en-US" sz="2300" b="1" i="0" kern="1200" dirty="0"/>
            <a:t>.</a:t>
          </a:r>
        </a:p>
      </dsp:txBody>
      <dsp:txXfrm>
        <a:off x="0" y="2369009"/>
        <a:ext cx="9942785" cy="10557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A334D-3F95-4FDE-933E-8D40841D7F7E}">
      <dsp:nvSpPr>
        <dsp:cNvPr id="0" name=""/>
        <dsp:cNvSpPr/>
      </dsp:nvSpPr>
      <dsp:spPr>
        <a:xfrm>
          <a:off x="0" y="98781"/>
          <a:ext cx="994278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 err="1"/>
            <a:t>Klarifikasi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Persyaratan</a:t>
          </a:r>
          <a:r>
            <a:rPr lang="en-US" sz="2200" b="1" i="0" kern="1200" dirty="0"/>
            <a:t>:</a:t>
          </a:r>
        </a:p>
      </dsp:txBody>
      <dsp:txXfrm>
        <a:off x="25759" y="124540"/>
        <a:ext cx="9891267" cy="476152"/>
      </dsp:txXfrm>
    </dsp:sp>
    <dsp:sp modelId="{DE47EB84-60E0-4DB2-ACA9-F984217B4B1B}">
      <dsp:nvSpPr>
        <dsp:cNvPr id="0" name=""/>
        <dsp:cNvSpPr/>
      </dsp:nvSpPr>
      <dsp:spPr>
        <a:xfrm>
          <a:off x="0" y="626451"/>
          <a:ext cx="9942785" cy="774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700" b="1" i="0" kern="1200" dirty="0" err="1"/>
            <a:t>Membantu</a:t>
          </a:r>
          <a:r>
            <a:rPr lang="en-US" sz="1700" b="1" i="0" kern="1200" dirty="0"/>
            <a:t> </a:t>
          </a:r>
          <a:r>
            <a:rPr lang="en-US" sz="1700" b="1" i="0" kern="1200" dirty="0" err="1"/>
            <a:t>mengklarifikasi</a:t>
          </a:r>
          <a:r>
            <a:rPr lang="en-US" sz="1700" b="1" i="0" kern="1200" dirty="0"/>
            <a:t> dan </a:t>
          </a:r>
          <a:r>
            <a:rPr lang="en-US" sz="1700" b="1" i="0" kern="1200" dirty="0" err="1"/>
            <a:t>mengkomunikasikan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persyaratan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sistem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dengan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menunjukkan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fungsi-fungsi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utama</a:t>
          </a:r>
          <a:r>
            <a:rPr lang="en-US" sz="1700" b="1" i="0" kern="1200" dirty="0"/>
            <a:t> </a:t>
          </a:r>
          <a:r>
            <a:rPr lang="en-US" sz="1700" b="1" i="0" kern="1200" dirty="0" err="1"/>
            <a:t>sistem</a:t>
          </a:r>
          <a:r>
            <a:rPr lang="en-US" sz="1700" b="1" i="0" kern="1200" dirty="0"/>
            <a:t> dan </a:t>
          </a:r>
          <a:r>
            <a:rPr lang="en-US" sz="1700" b="1" i="0" kern="1200" dirty="0" err="1"/>
            <a:t>bagaimana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pengguna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diharapkan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berinteraksi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dengan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sistem</a:t>
          </a:r>
          <a:r>
            <a:rPr lang="en-US" sz="1700" b="1" i="0" kern="1200" dirty="0"/>
            <a:t> </a:t>
          </a:r>
          <a:r>
            <a:rPr lang="en-US" sz="1700" b="1" i="0" kern="1200" dirty="0" err="1"/>
            <a:t>tersebut</a:t>
          </a:r>
          <a:r>
            <a:rPr lang="en-US" sz="1700" b="1" i="0" kern="1200" dirty="0"/>
            <a:t>.</a:t>
          </a:r>
        </a:p>
      </dsp:txBody>
      <dsp:txXfrm>
        <a:off x="0" y="626451"/>
        <a:ext cx="9942785" cy="774180"/>
      </dsp:txXfrm>
    </dsp:sp>
    <dsp:sp modelId="{DA90C717-C419-46FA-BE1C-6B5A0D276DAD}">
      <dsp:nvSpPr>
        <dsp:cNvPr id="0" name=""/>
        <dsp:cNvSpPr/>
      </dsp:nvSpPr>
      <dsp:spPr>
        <a:xfrm>
          <a:off x="0" y="1400631"/>
          <a:ext cx="994278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 err="1"/>
            <a:t>Analisis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Kebutuhan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Pengguna</a:t>
          </a:r>
          <a:r>
            <a:rPr lang="en-US" sz="2200" b="1" i="0" kern="1200" dirty="0"/>
            <a:t>:</a:t>
          </a:r>
        </a:p>
      </dsp:txBody>
      <dsp:txXfrm>
        <a:off x="25759" y="1426390"/>
        <a:ext cx="9891267" cy="476152"/>
      </dsp:txXfrm>
    </dsp:sp>
    <dsp:sp modelId="{0F722CDC-2D3A-4A53-BA21-C126281C20FB}">
      <dsp:nvSpPr>
        <dsp:cNvPr id="0" name=""/>
        <dsp:cNvSpPr/>
      </dsp:nvSpPr>
      <dsp:spPr>
        <a:xfrm>
          <a:off x="0" y="1928301"/>
          <a:ext cx="9942785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700" b="1" i="0" kern="1200" dirty="0" err="1"/>
            <a:t>Memfasilitasi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identifikasi</a:t>
          </a:r>
          <a:r>
            <a:rPr lang="en-US" sz="1700" b="1" i="0" kern="1200" dirty="0"/>
            <a:t> dan </a:t>
          </a:r>
          <a:r>
            <a:rPr lang="en-US" sz="1700" b="1" i="0" kern="1200" dirty="0" err="1"/>
            <a:t>pemahaman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kebutuhan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pengguna</a:t>
          </a:r>
          <a:r>
            <a:rPr lang="en-US" sz="1700" b="1" i="0" kern="1200" dirty="0"/>
            <a:t>, </a:t>
          </a:r>
          <a:r>
            <a:rPr lang="en-US" sz="1700" b="1" i="0" kern="1200" dirty="0" err="1"/>
            <a:t>memastikan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bahwa</a:t>
          </a:r>
          <a:r>
            <a:rPr lang="en-US" sz="1700" b="1" i="0" kern="1200" dirty="0"/>
            <a:t> </a:t>
          </a:r>
          <a:r>
            <a:rPr lang="en-US" sz="1700" b="1" i="0" kern="1200" dirty="0" err="1"/>
            <a:t>sistem</a:t>
          </a:r>
          <a:r>
            <a:rPr lang="en-US" sz="1700" b="1" i="0" kern="1200" dirty="0"/>
            <a:t> yang </a:t>
          </a:r>
          <a:r>
            <a:rPr lang="en-US" sz="1700" b="1" i="0" kern="1200" dirty="0" err="1"/>
            <a:t>dikembangkan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sesuai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dengan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kebutuhan</a:t>
          </a:r>
          <a:r>
            <a:rPr lang="en-US" sz="1700" b="1" i="0" kern="1200" dirty="0"/>
            <a:t> dan </a:t>
          </a:r>
          <a:r>
            <a:rPr lang="en-US" sz="1700" b="1" i="0" kern="1200" dirty="0" err="1"/>
            <a:t>ekspektasi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pengguna</a:t>
          </a:r>
          <a:r>
            <a:rPr lang="en-US" sz="1700" b="1" i="0" kern="1200" dirty="0"/>
            <a:t>.</a:t>
          </a:r>
        </a:p>
      </dsp:txBody>
      <dsp:txXfrm>
        <a:off x="0" y="1928301"/>
        <a:ext cx="9942785" cy="535095"/>
      </dsp:txXfrm>
    </dsp:sp>
    <dsp:sp modelId="{D5FCFABB-DA52-4BEA-A961-A2792DE40A12}">
      <dsp:nvSpPr>
        <dsp:cNvPr id="0" name=""/>
        <dsp:cNvSpPr/>
      </dsp:nvSpPr>
      <dsp:spPr>
        <a:xfrm>
          <a:off x="0" y="2463396"/>
          <a:ext cx="994278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 err="1"/>
            <a:t>Pemodelan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Sistem</a:t>
          </a:r>
          <a:r>
            <a:rPr lang="en-US" sz="2200" b="1" i="0" kern="1200" dirty="0"/>
            <a:t>:</a:t>
          </a:r>
        </a:p>
      </dsp:txBody>
      <dsp:txXfrm>
        <a:off x="25759" y="2489155"/>
        <a:ext cx="9891267" cy="476152"/>
      </dsp:txXfrm>
    </dsp:sp>
    <dsp:sp modelId="{C926361E-9E74-4E09-A9C8-9A53DF40CEF1}">
      <dsp:nvSpPr>
        <dsp:cNvPr id="0" name=""/>
        <dsp:cNvSpPr/>
      </dsp:nvSpPr>
      <dsp:spPr>
        <a:xfrm>
          <a:off x="0" y="2991066"/>
          <a:ext cx="9942785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27940" rIns="156464" bIns="2794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700" b="1" i="0" kern="1200"/>
            <a:t>Memberikan </a:t>
          </a:r>
          <a:r>
            <a:rPr lang="en-US" sz="1700" b="1" i="0" kern="1200" dirty="0" err="1"/>
            <a:t>pandangan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awal</a:t>
          </a:r>
          <a:r>
            <a:rPr lang="en-US" sz="1700" b="1" i="0" kern="1200" dirty="0"/>
            <a:t> </a:t>
          </a:r>
          <a:r>
            <a:rPr lang="en-US" sz="1700" b="1" i="0" kern="1200" dirty="0" err="1"/>
            <a:t>tentang</a:t>
          </a:r>
          <a:r>
            <a:rPr lang="en-US" sz="1700" b="1" i="0" kern="1200" dirty="0"/>
            <a:t> </a:t>
          </a:r>
          <a:r>
            <a:rPr lang="en-US" sz="1700" b="1" i="0" kern="1200" dirty="0" err="1"/>
            <a:t>sistem</a:t>
          </a:r>
          <a:r>
            <a:rPr lang="en-US" sz="1700" b="1" i="0" kern="1200" dirty="0"/>
            <a:t> yang </a:t>
          </a:r>
          <a:r>
            <a:rPr lang="en-US" sz="1700" b="1" i="0" kern="1200" dirty="0" err="1"/>
            <a:t>akan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dikembangkan</a:t>
          </a:r>
          <a:r>
            <a:rPr lang="en-US" sz="1700" b="1" i="0" kern="1200" dirty="0"/>
            <a:t>, </a:t>
          </a:r>
          <a:r>
            <a:rPr lang="en-US" sz="1700" b="1" i="0" kern="1200" dirty="0" err="1"/>
            <a:t>memudahkan</a:t>
          </a:r>
          <a:r>
            <a:rPr lang="en-US" sz="1700" b="1" i="0" kern="1200" dirty="0"/>
            <a:t> </a:t>
          </a:r>
          <a:r>
            <a:rPr lang="en-US" sz="1700" b="1" i="0" kern="1200" dirty="0" err="1"/>
            <a:t>komunikasi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antara</a:t>
          </a:r>
          <a:r>
            <a:rPr lang="en-US" sz="1700" b="1" i="0" kern="1200" dirty="0"/>
            <a:t> stakeholder, </a:t>
          </a:r>
          <a:r>
            <a:rPr lang="en-US" sz="1700" b="1" i="0" kern="1200" dirty="0" err="1"/>
            <a:t>pengembang</a:t>
          </a:r>
          <a:r>
            <a:rPr lang="en-US" sz="1700" b="1" i="0" kern="1200" dirty="0"/>
            <a:t>, dan </a:t>
          </a:r>
          <a:r>
            <a:rPr lang="en-US" sz="1700" b="1" i="0" kern="1200" dirty="0" err="1"/>
            <a:t>analis</a:t>
          </a:r>
          <a:r>
            <a:rPr lang="en-US" sz="1700" b="1" i="0" kern="1200" dirty="0"/>
            <a:t> </a:t>
          </a:r>
          <a:r>
            <a:rPr lang="en-US" sz="1700" b="1" i="0" kern="1200" dirty="0" err="1"/>
            <a:t>sistem</a:t>
          </a:r>
          <a:r>
            <a:rPr lang="en-US" sz="1700" b="1" i="0" kern="1200" dirty="0"/>
            <a:t>.</a:t>
          </a:r>
        </a:p>
      </dsp:txBody>
      <dsp:txXfrm>
        <a:off x="0" y="2991066"/>
        <a:ext cx="9942785" cy="53509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A334D-3F95-4FDE-933E-8D40841D7F7E}">
      <dsp:nvSpPr>
        <dsp:cNvPr id="0" name=""/>
        <dsp:cNvSpPr/>
      </dsp:nvSpPr>
      <dsp:spPr>
        <a:xfrm>
          <a:off x="0" y="45321"/>
          <a:ext cx="994278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600" b="1" i="0" kern="1200" dirty="0" err="1"/>
            <a:t>Pengelolaan</a:t>
          </a:r>
          <a:r>
            <a:rPr lang="en-US" sz="2600" b="1" i="0" kern="1200" dirty="0"/>
            <a:t> </a:t>
          </a:r>
          <a:r>
            <a:rPr lang="en-US" sz="2600" b="1" i="0" kern="1200" dirty="0" err="1"/>
            <a:t>Proyek</a:t>
          </a:r>
          <a:r>
            <a:rPr lang="en-US" sz="2600" b="1" i="0" kern="1200" dirty="0"/>
            <a:t>:</a:t>
          </a:r>
        </a:p>
      </dsp:txBody>
      <dsp:txXfrm>
        <a:off x="30442" y="75763"/>
        <a:ext cx="9881901" cy="562726"/>
      </dsp:txXfrm>
    </dsp:sp>
    <dsp:sp modelId="{921F5D3D-F948-405A-9334-72417107ED44}">
      <dsp:nvSpPr>
        <dsp:cNvPr id="0" name=""/>
        <dsp:cNvSpPr/>
      </dsp:nvSpPr>
      <dsp:spPr>
        <a:xfrm>
          <a:off x="0" y="668931"/>
          <a:ext cx="9942785" cy="914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33020" rIns="184912" bIns="33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kern="1200" dirty="0" err="1"/>
            <a:t>Dapat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digunakan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sebagai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dasar</a:t>
          </a:r>
          <a:r>
            <a:rPr lang="en-US" sz="2000" b="1" i="0" kern="1200" dirty="0"/>
            <a:t> </a:t>
          </a:r>
          <a:r>
            <a:rPr lang="en-US" sz="2000" b="1" i="0" kern="1200" dirty="0" err="1"/>
            <a:t>untuk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merencanakan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iterasi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pengembangan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menentukan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prioritas</a:t>
          </a:r>
          <a:r>
            <a:rPr lang="en-US" sz="2000" b="1" i="0" kern="1200" dirty="0"/>
            <a:t> </a:t>
          </a:r>
          <a:r>
            <a:rPr lang="en-US" sz="2000" b="1" i="0" kern="1200" dirty="0" err="1"/>
            <a:t>fitur</a:t>
          </a:r>
          <a:r>
            <a:rPr lang="en-US" sz="2000" b="1" i="0" kern="1200" dirty="0"/>
            <a:t>, dan </a:t>
          </a:r>
          <a:r>
            <a:rPr lang="en-US" sz="2000" b="1" i="0" kern="1200" dirty="0" err="1"/>
            <a:t>mengelola</a:t>
          </a:r>
          <a:r>
            <a:rPr lang="en-US" sz="2000" b="1" i="0" kern="1200" dirty="0"/>
            <a:t> </a:t>
          </a:r>
          <a:r>
            <a:rPr lang="en-US" sz="2000" b="1" i="0" kern="1200" dirty="0" err="1"/>
            <a:t>cakupan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proyek</a:t>
          </a:r>
          <a:r>
            <a:rPr lang="en-US" sz="2000" b="1" i="0" kern="1200" dirty="0"/>
            <a:t>.</a:t>
          </a:r>
        </a:p>
      </dsp:txBody>
      <dsp:txXfrm>
        <a:off x="0" y="668931"/>
        <a:ext cx="9942785" cy="914940"/>
      </dsp:txXfrm>
    </dsp:sp>
    <dsp:sp modelId="{08B03546-5538-440E-9B71-A7947DA66A73}">
      <dsp:nvSpPr>
        <dsp:cNvPr id="0" name=""/>
        <dsp:cNvSpPr/>
      </dsp:nvSpPr>
      <dsp:spPr>
        <a:xfrm>
          <a:off x="0" y="1583871"/>
          <a:ext cx="9942785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600" b="1" i="0" kern="1200" dirty="0" err="1"/>
            <a:t>Dokumentasi</a:t>
          </a:r>
          <a:r>
            <a:rPr lang="en-US" sz="2600" b="1" i="0" kern="1200" dirty="0"/>
            <a:t>:</a:t>
          </a:r>
        </a:p>
      </dsp:txBody>
      <dsp:txXfrm>
        <a:off x="30442" y="1614313"/>
        <a:ext cx="9881901" cy="562726"/>
      </dsp:txXfrm>
    </dsp:sp>
    <dsp:sp modelId="{3E4CFEB9-FE2E-4FDF-BEC8-095B3E248B7F}">
      <dsp:nvSpPr>
        <dsp:cNvPr id="0" name=""/>
        <dsp:cNvSpPr/>
      </dsp:nvSpPr>
      <dsp:spPr>
        <a:xfrm>
          <a:off x="0" y="2207481"/>
          <a:ext cx="9942785" cy="914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683" tIns="33020" rIns="184912" bIns="33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kern="1200"/>
            <a:t>Menyediakan </a:t>
          </a:r>
          <a:r>
            <a:rPr lang="en-US" sz="2000" b="1" i="0" kern="1200" dirty="0" err="1"/>
            <a:t>dokumentasi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efektif</a:t>
          </a:r>
          <a:r>
            <a:rPr lang="en-US" sz="2000" b="1" i="0" kern="1200" dirty="0"/>
            <a:t> dan </a:t>
          </a:r>
          <a:r>
            <a:rPr lang="en-US" sz="2000" b="1" i="0" kern="1200" dirty="0" err="1"/>
            <a:t>mudah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dipahami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tentang</a:t>
          </a:r>
          <a:r>
            <a:rPr lang="en-US" sz="2000" b="1" i="0" kern="1200" dirty="0"/>
            <a:t> </a:t>
          </a:r>
          <a:r>
            <a:rPr lang="en-US" sz="2000" b="1" i="0" kern="1200" dirty="0" err="1"/>
            <a:t>interaksi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antara</a:t>
          </a:r>
          <a:r>
            <a:rPr lang="en-US" sz="2000" b="1" i="0" kern="1200" dirty="0"/>
            <a:t> </a:t>
          </a:r>
          <a:r>
            <a:rPr lang="en-US" sz="2000" b="1" i="0" kern="1200" dirty="0" err="1"/>
            <a:t>sistem</a:t>
          </a:r>
          <a:r>
            <a:rPr lang="en-US" sz="2000" b="1" i="0" kern="1200" dirty="0"/>
            <a:t> dan </a:t>
          </a:r>
          <a:r>
            <a:rPr lang="en-US" sz="2000" b="1" i="0" kern="1200" dirty="0" err="1"/>
            <a:t>penggunanya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mendukung</a:t>
          </a:r>
          <a:r>
            <a:rPr lang="en-US" sz="2000" b="1" i="0" kern="1200" dirty="0"/>
            <a:t> </a:t>
          </a:r>
          <a:r>
            <a:rPr lang="en-US" sz="2000" b="1" i="0" kern="1200" dirty="0" err="1"/>
            <a:t>pelatihan</a:t>
          </a:r>
          <a:r>
            <a:rPr lang="en-US" sz="2000" b="1" i="0" kern="1200" dirty="0"/>
            <a:t> dan manual </a:t>
          </a:r>
          <a:r>
            <a:rPr lang="en-US" sz="2000" b="1" i="0" kern="1200" dirty="0" err="1"/>
            <a:t>pengguna</a:t>
          </a:r>
          <a:r>
            <a:rPr lang="en-US" sz="2000" b="1" i="0" kern="1200" dirty="0"/>
            <a:t>.</a:t>
          </a:r>
        </a:p>
      </dsp:txBody>
      <dsp:txXfrm>
        <a:off x="0" y="2207481"/>
        <a:ext cx="9942785" cy="9149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AA606-0C28-468D-9891-850E112BBFD2}">
      <dsp:nvSpPr>
        <dsp:cNvPr id="0" name=""/>
        <dsp:cNvSpPr/>
      </dsp:nvSpPr>
      <dsp:spPr>
        <a:xfrm>
          <a:off x="0" y="1759"/>
          <a:ext cx="99427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70A54-1201-41B4-BFF7-D87AC1BB1010}">
      <dsp:nvSpPr>
        <dsp:cNvPr id="0" name=""/>
        <dsp:cNvSpPr/>
      </dsp:nvSpPr>
      <dsp:spPr>
        <a:xfrm>
          <a:off x="0" y="1759"/>
          <a:ext cx="9942785" cy="119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Dalam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praktik</a:t>
          </a:r>
          <a:r>
            <a:rPr lang="en-US" sz="2400" b="1" i="0" kern="1200" dirty="0"/>
            <a:t>, System Use Case Diagram </a:t>
          </a:r>
          <a:r>
            <a:rPr lang="en-US" sz="2400" b="1" i="0" kern="1200" dirty="0" err="1"/>
            <a:t>digunakan</a:t>
          </a:r>
          <a:r>
            <a:rPr lang="en-US" sz="2400" b="1" i="0" kern="1200" dirty="0"/>
            <a:t> pada </a:t>
          </a:r>
          <a:r>
            <a:rPr lang="en-US" sz="2400" b="1" i="0" kern="1200" dirty="0" err="1"/>
            <a:t>tahap</a:t>
          </a:r>
          <a:r>
            <a:rPr lang="en-US" sz="2400" b="1" i="0" kern="1200" dirty="0"/>
            <a:t> </a:t>
          </a:r>
          <a:r>
            <a:rPr lang="en-US" sz="2400" b="1" i="0" kern="1200" dirty="0" err="1"/>
            <a:t>awal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pengembangan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perangkat</a:t>
          </a:r>
          <a:r>
            <a:rPr lang="en-US" sz="2400" b="1" i="0" kern="1200" dirty="0"/>
            <a:t> </a:t>
          </a:r>
          <a:r>
            <a:rPr lang="en-US" sz="2400" b="1" i="0" kern="1200" dirty="0" err="1"/>
            <a:t>lunak</a:t>
          </a:r>
          <a:r>
            <a:rPr lang="en-US" sz="2400" b="1" i="0" kern="1200" dirty="0"/>
            <a:t>, </a:t>
          </a:r>
          <a:r>
            <a:rPr lang="en-US" sz="2400" b="1" i="0" kern="1200" dirty="0" err="1"/>
            <a:t>khususnya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dalam</a:t>
          </a:r>
          <a:r>
            <a:rPr lang="en-US" sz="2400" b="1" i="0" kern="1200" dirty="0"/>
            <a:t> </a:t>
          </a:r>
          <a:r>
            <a:rPr lang="en-US" sz="2400" b="1" i="0" kern="1200" dirty="0" err="1"/>
            <a:t>fase</a:t>
          </a:r>
          <a:r>
            <a:rPr lang="en-US" sz="2400" b="1" i="0" kern="1200" dirty="0"/>
            <a:t> </a:t>
          </a:r>
          <a:r>
            <a:rPr lang="en-US" sz="2400" b="1" i="0" kern="1200" dirty="0" err="1"/>
            <a:t>analisis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persyaratan</a:t>
          </a:r>
          <a:r>
            <a:rPr lang="en-US" sz="2400" b="1" i="0" kern="1200" dirty="0"/>
            <a:t>.</a:t>
          </a:r>
        </a:p>
      </dsp:txBody>
      <dsp:txXfrm>
        <a:off x="0" y="1759"/>
        <a:ext cx="9942785" cy="1199884"/>
      </dsp:txXfrm>
    </dsp:sp>
    <dsp:sp modelId="{B9DC68FA-A831-4959-849E-D1AEB5445745}">
      <dsp:nvSpPr>
        <dsp:cNvPr id="0" name=""/>
        <dsp:cNvSpPr/>
      </dsp:nvSpPr>
      <dsp:spPr>
        <a:xfrm>
          <a:off x="0" y="1201643"/>
          <a:ext cx="99427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FD822-948A-4776-84A7-7BF69A2E4F47}">
      <dsp:nvSpPr>
        <dsp:cNvPr id="0" name=""/>
        <dsp:cNvSpPr/>
      </dsp:nvSpPr>
      <dsp:spPr>
        <a:xfrm>
          <a:off x="0" y="1201643"/>
          <a:ext cx="9942785" cy="119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Diagram </a:t>
          </a:r>
          <a:r>
            <a:rPr lang="en-US" sz="2400" b="1" i="0" kern="1200" dirty="0" err="1"/>
            <a:t>ini</a:t>
          </a:r>
          <a:r>
            <a:rPr lang="en-US" sz="2400" b="1" i="0" kern="1200" dirty="0"/>
            <a:t> sangat </a:t>
          </a:r>
          <a:r>
            <a:rPr lang="en-US" sz="2400" b="1" i="0" kern="1200" dirty="0" err="1"/>
            <a:t>berguna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dalam</a:t>
          </a:r>
          <a:r>
            <a:rPr lang="en-US" sz="2400" b="1" i="0" kern="1200" dirty="0"/>
            <a:t> </a:t>
          </a:r>
          <a:r>
            <a:rPr lang="en-US" sz="2400" b="1" i="0" kern="1200" dirty="0" err="1"/>
            <a:t>metodologi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pengembangan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seperti</a:t>
          </a:r>
          <a:r>
            <a:rPr lang="en-US" sz="2400" b="1" i="0" kern="1200" dirty="0"/>
            <a:t> Agile, di mana </a:t>
          </a:r>
          <a:r>
            <a:rPr lang="en-US" sz="2400" b="1" i="0" kern="1200" dirty="0" err="1"/>
            <a:t>pemahaman</a:t>
          </a:r>
          <a:r>
            <a:rPr lang="en-US" sz="2400" b="1" i="0" kern="1200" dirty="0"/>
            <a:t> yang </a:t>
          </a:r>
          <a:r>
            <a:rPr lang="en-US" sz="2400" b="1" i="0" kern="1200" dirty="0" err="1"/>
            <a:t>jelas</a:t>
          </a:r>
          <a:r>
            <a:rPr lang="en-US" sz="2400" b="1" i="0" kern="1200" dirty="0"/>
            <a:t> </a:t>
          </a:r>
          <a:r>
            <a:rPr lang="en-US" sz="2400" b="1" i="0" kern="1200" dirty="0" err="1"/>
            <a:t>tentang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persyaratan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pengguna</a:t>
          </a:r>
          <a:r>
            <a:rPr lang="en-US" sz="2400" b="1" i="0" kern="1200" dirty="0"/>
            <a:t> dan </a:t>
          </a:r>
          <a:r>
            <a:rPr lang="en-US" sz="2400" b="1" i="0" kern="1200" dirty="0" err="1"/>
            <a:t>prioritas</a:t>
          </a:r>
          <a:r>
            <a:rPr lang="en-US" sz="2400" b="1" i="0" kern="1200" dirty="0"/>
            <a:t> sangat </a:t>
          </a:r>
          <a:r>
            <a:rPr lang="en-US" sz="2400" b="1" i="0" kern="1200" dirty="0" err="1"/>
            <a:t>penting</a:t>
          </a:r>
          <a:r>
            <a:rPr lang="en-US" sz="2400" b="1" i="0" kern="1200" dirty="0"/>
            <a:t>. </a:t>
          </a:r>
        </a:p>
      </dsp:txBody>
      <dsp:txXfrm>
        <a:off x="0" y="1201643"/>
        <a:ext cx="9942785" cy="1199884"/>
      </dsp:txXfrm>
    </dsp:sp>
    <dsp:sp modelId="{F356EB00-D610-4CC8-BDA5-6606A861C22A}">
      <dsp:nvSpPr>
        <dsp:cNvPr id="0" name=""/>
        <dsp:cNvSpPr/>
      </dsp:nvSpPr>
      <dsp:spPr>
        <a:xfrm>
          <a:off x="0" y="2401527"/>
          <a:ext cx="99427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A0714-151D-4424-B69E-CA047CE90DE5}">
      <dsp:nvSpPr>
        <dsp:cNvPr id="0" name=""/>
        <dsp:cNvSpPr/>
      </dsp:nvSpPr>
      <dsp:spPr>
        <a:xfrm>
          <a:off x="0" y="2401527"/>
          <a:ext cx="9942785" cy="11998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Use case diagram juga </a:t>
          </a:r>
          <a:r>
            <a:rPr lang="en-US" sz="2400" b="1" i="0" kern="1200" dirty="0" err="1"/>
            <a:t>menjadi</a:t>
          </a:r>
          <a:r>
            <a:rPr lang="en-US" sz="2400" b="1" i="0" kern="1200" dirty="0"/>
            <a:t> </a:t>
          </a:r>
          <a:r>
            <a:rPr lang="en-US" sz="2400" b="1" i="0" kern="1200" dirty="0" err="1"/>
            <a:t>referensi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penting</a:t>
          </a:r>
          <a:r>
            <a:rPr lang="en-US" sz="2400" b="1" i="0" kern="1200" dirty="0"/>
            <a:t> </a:t>
          </a:r>
          <a:r>
            <a:rPr lang="en-US" sz="2400" b="1" i="0" kern="1200" dirty="0" err="1"/>
            <a:t>dalam</a:t>
          </a:r>
          <a:r>
            <a:rPr lang="en-US" sz="2400" b="1" i="0" kern="1200" dirty="0"/>
            <a:t> proses </a:t>
          </a:r>
          <a:r>
            <a:rPr lang="en-US" sz="2400" b="1" i="0" kern="1200" dirty="0" err="1"/>
            <a:t>desain</a:t>
          </a:r>
          <a:r>
            <a:rPr lang="en-US" sz="2400" b="1" i="0" kern="1200" dirty="0"/>
            <a:t>, </a:t>
          </a:r>
          <a:r>
            <a:rPr lang="en-US" sz="2400" b="1" i="0" kern="1200" dirty="0" err="1"/>
            <a:t>implementasi</a:t>
          </a:r>
          <a:r>
            <a:rPr lang="en-US" sz="2400" b="1" i="0" kern="1200" dirty="0"/>
            <a:t>, </a:t>
          </a:r>
          <a:r>
            <a:rPr lang="en-US" sz="2400" b="1" i="0" kern="1200" dirty="0" err="1"/>
            <a:t>pengujian</a:t>
          </a:r>
          <a:r>
            <a:rPr lang="en-US" sz="2400" b="1" i="0" kern="1200" dirty="0"/>
            <a:t>, dan </a:t>
          </a:r>
          <a:r>
            <a:rPr lang="en-US" sz="2400" b="1" i="0" kern="1200" dirty="0" err="1"/>
            <a:t>dokumentasi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sistem</a:t>
          </a:r>
          <a:r>
            <a:rPr lang="en-US" sz="2400" b="1" i="0" kern="1200" dirty="0"/>
            <a:t>.</a:t>
          </a:r>
        </a:p>
      </dsp:txBody>
      <dsp:txXfrm>
        <a:off x="0" y="2401527"/>
        <a:ext cx="9942785" cy="119988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016F1-5BBD-417A-813E-8FFA3B36BDD6}">
      <dsp:nvSpPr>
        <dsp:cNvPr id="0" name=""/>
        <dsp:cNvSpPr/>
      </dsp:nvSpPr>
      <dsp:spPr>
        <a:xfrm>
          <a:off x="0" y="2164"/>
          <a:ext cx="9975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314EE-DA09-4D53-872F-5F80830E966B}">
      <dsp:nvSpPr>
        <dsp:cNvPr id="0" name=""/>
        <dsp:cNvSpPr/>
      </dsp:nvSpPr>
      <dsp:spPr>
        <a:xfrm>
          <a:off x="0" y="2164"/>
          <a:ext cx="9975714" cy="1476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Process System Realization Diagram </a:t>
          </a:r>
          <a:r>
            <a:rPr lang="en-US" sz="2400" b="1" i="0" kern="1200" dirty="0" err="1"/>
            <a:t>adalah</a:t>
          </a:r>
          <a:r>
            <a:rPr lang="en-US" sz="2400" b="1" i="0" kern="1200" dirty="0"/>
            <a:t> diagram yang </a:t>
          </a:r>
          <a:r>
            <a:rPr lang="en-US" sz="2400" b="1" i="0" kern="1200" dirty="0" err="1"/>
            <a:t>digunakan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untuk</a:t>
          </a:r>
          <a:r>
            <a:rPr lang="en-US" sz="2400" b="1" i="0" kern="1200" dirty="0"/>
            <a:t> </a:t>
          </a:r>
          <a:r>
            <a:rPr lang="en-US" sz="2400" b="1" i="0" kern="1200" dirty="0" err="1"/>
            <a:t>memvisualisasikan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bagaimana</a:t>
          </a:r>
          <a:r>
            <a:rPr lang="en-US" sz="2400" b="1" i="0" kern="1200" dirty="0"/>
            <a:t> proses </a:t>
          </a:r>
          <a:r>
            <a:rPr lang="en-US" sz="2400" b="1" i="0" kern="1200" dirty="0" err="1"/>
            <a:t>bisnis</a:t>
          </a:r>
          <a:r>
            <a:rPr lang="en-US" sz="2400" b="1" i="0" kern="1200" dirty="0"/>
            <a:t> </a:t>
          </a:r>
          <a:r>
            <a:rPr lang="en-US" sz="2400" b="1" i="0" kern="1200" dirty="0" err="1"/>
            <a:t>diwujudkan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dalam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sistem</a:t>
          </a:r>
          <a:r>
            <a:rPr lang="en-US" sz="2400" b="1" i="0" kern="1200" dirty="0"/>
            <a:t> IT. </a:t>
          </a:r>
          <a:endParaRPr lang="en-US" sz="2400" b="1" kern="1200" dirty="0"/>
        </a:p>
      </dsp:txBody>
      <dsp:txXfrm>
        <a:off x="0" y="2164"/>
        <a:ext cx="9975714" cy="1476412"/>
      </dsp:txXfrm>
    </dsp:sp>
    <dsp:sp modelId="{9D2B9A8C-8743-444F-87ED-1956A799DF52}">
      <dsp:nvSpPr>
        <dsp:cNvPr id="0" name=""/>
        <dsp:cNvSpPr/>
      </dsp:nvSpPr>
      <dsp:spPr>
        <a:xfrm>
          <a:off x="0" y="1478576"/>
          <a:ext cx="9975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37C2D-F801-4C40-8A0E-9E954AB48861}">
      <dsp:nvSpPr>
        <dsp:cNvPr id="0" name=""/>
        <dsp:cNvSpPr/>
      </dsp:nvSpPr>
      <dsp:spPr>
        <a:xfrm>
          <a:off x="0" y="1478576"/>
          <a:ext cx="9975714" cy="1476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Diagram ini menunjukkan hubungan antara proses bisnis dengan komponen sistem yang digunakan untuk mendukung proses tersebut. </a:t>
          </a:r>
          <a:endParaRPr lang="en-US" sz="2400" b="1" kern="1200"/>
        </a:p>
      </dsp:txBody>
      <dsp:txXfrm>
        <a:off x="0" y="1478576"/>
        <a:ext cx="9975714" cy="1476412"/>
      </dsp:txXfrm>
    </dsp:sp>
    <dsp:sp modelId="{033BF5A3-8E15-413F-A839-29DBC4ED8DFD}">
      <dsp:nvSpPr>
        <dsp:cNvPr id="0" name=""/>
        <dsp:cNvSpPr/>
      </dsp:nvSpPr>
      <dsp:spPr>
        <a:xfrm>
          <a:off x="0" y="2954989"/>
          <a:ext cx="99757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5158A-5E85-4962-A738-25B8A9B46A61}">
      <dsp:nvSpPr>
        <dsp:cNvPr id="0" name=""/>
        <dsp:cNvSpPr/>
      </dsp:nvSpPr>
      <dsp:spPr>
        <a:xfrm>
          <a:off x="0" y="2954989"/>
          <a:ext cx="9975714" cy="14764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Ini termasuk aplikasi, modul, komponen perangkat lunak, dan infrastruktur yang diperlukan.</a:t>
          </a:r>
          <a:endParaRPr lang="en-US" sz="2400" b="1" kern="1200"/>
        </a:p>
      </dsp:txBody>
      <dsp:txXfrm>
        <a:off x="0" y="2954989"/>
        <a:ext cx="9975714" cy="1476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26E90-6616-418F-8886-D4769A009E8E}">
      <dsp:nvSpPr>
        <dsp:cNvPr id="0" name=""/>
        <dsp:cNvSpPr/>
      </dsp:nvSpPr>
      <dsp:spPr>
        <a:xfrm>
          <a:off x="0" y="146426"/>
          <a:ext cx="1082040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 err="1"/>
            <a:t>Aplikasi</a:t>
          </a:r>
          <a:r>
            <a:rPr lang="en-US" sz="1900" b="1" i="0" kern="1200" dirty="0"/>
            <a:t> dan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:</a:t>
          </a:r>
          <a:endParaRPr lang="en-US" sz="1900" b="1" kern="1200" dirty="0"/>
        </a:p>
      </dsp:txBody>
      <dsp:txXfrm>
        <a:off x="22246" y="168672"/>
        <a:ext cx="10775908" cy="411223"/>
      </dsp:txXfrm>
    </dsp:sp>
    <dsp:sp modelId="{D8894A66-063A-4DEE-8422-F4C6DF09A8F1}">
      <dsp:nvSpPr>
        <dsp:cNvPr id="0" name=""/>
        <dsp:cNvSpPr/>
      </dsp:nvSpPr>
      <dsp:spPr>
        <a:xfrm>
          <a:off x="0" y="602141"/>
          <a:ext cx="108204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 dirty="0" err="1"/>
            <a:t>Menunjukkan</a:t>
          </a:r>
          <a:r>
            <a:rPr lang="en-US" sz="1500" b="1" i="0" kern="1200" dirty="0"/>
            <a:t> </a:t>
          </a:r>
          <a:r>
            <a:rPr lang="en-US" sz="1500" b="1" i="0" kern="1200" dirty="0" err="1"/>
            <a:t>semua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aplikasi</a:t>
          </a:r>
          <a:r>
            <a:rPr lang="en-US" sz="1500" b="1" i="0" kern="1200" dirty="0"/>
            <a:t>, </a:t>
          </a:r>
          <a:r>
            <a:rPr lang="en-US" sz="1500" b="1" i="0" kern="1200" dirty="0" err="1"/>
            <a:t>sistem</a:t>
          </a:r>
          <a:r>
            <a:rPr lang="en-US" sz="1500" b="1" i="0" kern="1200" dirty="0"/>
            <a:t>, </a:t>
          </a:r>
          <a:r>
            <a:rPr lang="en-US" sz="1500" b="1" i="0" kern="1200" dirty="0" err="1"/>
            <a:t>atau</a:t>
          </a:r>
          <a:r>
            <a:rPr lang="en-US" sz="1500" b="1" i="0" kern="1200" dirty="0"/>
            <a:t> </a:t>
          </a:r>
          <a:r>
            <a:rPr lang="en-US" sz="1500" b="1" i="0" kern="1200" dirty="0" err="1"/>
            <a:t>layanan</a:t>
          </a:r>
          <a:r>
            <a:rPr lang="en-US" sz="1500" b="1" i="0" kern="1200" dirty="0"/>
            <a:t> yang </a:t>
          </a:r>
          <a:r>
            <a:rPr lang="en-US" sz="1500" b="1" i="0" kern="1200" dirty="0" err="1"/>
            <a:t>terlibat</a:t>
          </a:r>
          <a:r>
            <a:rPr lang="en-US" sz="1500" b="1" i="0" kern="1200" dirty="0"/>
            <a:t> </a:t>
          </a:r>
          <a:r>
            <a:rPr lang="en-US" sz="1500" b="1" i="0" kern="1200" dirty="0" err="1"/>
            <a:t>dalam</a:t>
          </a:r>
          <a:r>
            <a:rPr lang="en-US" sz="1500" b="1" i="0" kern="1200" dirty="0"/>
            <a:t> proses </a:t>
          </a:r>
          <a:r>
            <a:rPr lang="en-US" sz="1500" b="1" i="0" kern="1200" dirty="0" err="1"/>
            <a:t>bisnis</a:t>
          </a:r>
          <a:r>
            <a:rPr lang="en-US" sz="1500" b="1" i="0" kern="1200" dirty="0"/>
            <a:t>, </a:t>
          </a:r>
          <a:r>
            <a:rPr lang="en-US" sz="1500" b="1" i="0" kern="1200" dirty="0" err="1"/>
            <a:t>termasuk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aplikasi</a:t>
          </a:r>
          <a:r>
            <a:rPr lang="en-US" sz="1500" b="1" i="0" kern="1200" dirty="0"/>
            <a:t> internal dan </a:t>
          </a:r>
          <a:r>
            <a:rPr lang="en-US" sz="1500" b="1" i="0" kern="1200" dirty="0" err="1"/>
            <a:t>eksternal</a:t>
          </a:r>
          <a:r>
            <a:rPr lang="en-US" sz="1500" b="1" i="0" kern="1200" dirty="0"/>
            <a:t>.</a:t>
          </a:r>
          <a:endParaRPr lang="en-US" sz="1500" b="1" kern="1200" dirty="0"/>
        </a:p>
      </dsp:txBody>
      <dsp:txXfrm>
        <a:off x="0" y="602141"/>
        <a:ext cx="10820400" cy="471960"/>
      </dsp:txXfrm>
    </dsp:sp>
    <dsp:sp modelId="{474FF050-976E-41BE-BC1B-2659D55586AD}">
      <dsp:nvSpPr>
        <dsp:cNvPr id="0" name=""/>
        <dsp:cNvSpPr/>
      </dsp:nvSpPr>
      <dsp:spPr>
        <a:xfrm>
          <a:off x="0" y="1074101"/>
          <a:ext cx="1082040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 err="1"/>
            <a:t>Aliran</a:t>
          </a:r>
          <a:r>
            <a:rPr lang="en-US" sz="1900" b="1" i="0" kern="1200" dirty="0"/>
            <a:t> Data:</a:t>
          </a:r>
          <a:endParaRPr lang="en-US" sz="1900" b="1" kern="1200" dirty="0"/>
        </a:p>
      </dsp:txBody>
      <dsp:txXfrm>
        <a:off x="22246" y="1096347"/>
        <a:ext cx="10775908" cy="411223"/>
      </dsp:txXfrm>
    </dsp:sp>
    <dsp:sp modelId="{C5E48F4E-A07E-4E8F-942A-274FD88E8728}">
      <dsp:nvSpPr>
        <dsp:cNvPr id="0" name=""/>
        <dsp:cNvSpPr/>
      </dsp:nvSpPr>
      <dsp:spPr>
        <a:xfrm>
          <a:off x="0" y="1529816"/>
          <a:ext cx="108204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 dirty="0" err="1"/>
            <a:t>Menggambarkan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aliran</a:t>
          </a:r>
          <a:r>
            <a:rPr lang="en-US" sz="1500" b="1" i="0" kern="1200" dirty="0"/>
            <a:t> data </a:t>
          </a:r>
          <a:r>
            <a:rPr lang="en-US" sz="1500" b="1" i="0" kern="1200" dirty="0" err="1"/>
            <a:t>antar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aplikasi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atau</a:t>
          </a:r>
          <a:r>
            <a:rPr lang="en-US" sz="1500" b="1" i="0" kern="1200" dirty="0"/>
            <a:t> </a:t>
          </a:r>
          <a:r>
            <a:rPr lang="en-US" sz="1500" b="1" i="0" kern="1200" dirty="0" err="1"/>
            <a:t>sistem</a:t>
          </a:r>
          <a:r>
            <a:rPr lang="en-US" sz="1500" b="1" i="0" kern="1200" dirty="0"/>
            <a:t>, </a:t>
          </a:r>
          <a:r>
            <a:rPr lang="en-US" sz="1500" b="1" i="0" kern="1200" dirty="0" err="1"/>
            <a:t>biasanya</a:t>
          </a:r>
          <a:r>
            <a:rPr lang="en-US" sz="1500" b="1" i="0" kern="1200" dirty="0"/>
            <a:t> </a:t>
          </a:r>
          <a:r>
            <a:rPr lang="en-US" sz="1500" b="1" i="0" kern="1200" dirty="0" err="1"/>
            <a:t>dengan</a:t>
          </a:r>
          <a:r>
            <a:rPr lang="en-US" sz="1500" b="1" i="0" kern="1200" dirty="0"/>
            <a:t> </a:t>
          </a:r>
          <a:r>
            <a:rPr lang="en-US" sz="1500" b="1" i="0" kern="1200" dirty="0" err="1"/>
            <a:t>panah</a:t>
          </a:r>
          <a:r>
            <a:rPr lang="en-US" sz="1500" b="1" i="0" kern="1200" dirty="0"/>
            <a:t> yang </a:t>
          </a:r>
          <a:r>
            <a:rPr lang="en-US" sz="1500" b="1" i="0" kern="1200" dirty="0" err="1"/>
            <a:t>menunjukkan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arah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aliran</a:t>
          </a:r>
          <a:r>
            <a:rPr lang="en-US" sz="1500" b="1" i="0" kern="1200" dirty="0"/>
            <a:t> </a:t>
          </a:r>
          <a:r>
            <a:rPr lang="en-US" sz="1500" b="1" i="0" kern="1200" dirty="0" err="1"/>
            <a:t>informasi</a:t>
          </a:r>
          <a:r>
            <a:rPr lang="en-US" sz="1500" b="1" i="0" kern="1200" dirty="0"/>
            <a:t>.</a:t>
          </a:r>
          <a:endParaRPr lang="en-US" sz="1500" b="1" kern="1200" dirty="0"/>
        </a:p>
      </dsp:txBody>
      <dsp:txXfrm>
        <a:off x="0" y="1529816"/>
        <a:ext cx="10820400" cy="471960"/>
      </dsp:txXfrm>
    </dsp:sp>
    <dsp:sp modelId="{E02BCD72-2FCF-4961-9171-38BBC6611591}">
      <dsp:nvSpPr>
        <dsp:cNvPr id="0" name=""/>
        <dsp:cNvSpPr/>
      </dsp:nvSpPr>
      <dsp:spPr>
        <a:xfrm>
          <a:off x="0" y="2001776"/>
          <a:ext cx="1082040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/>
            <a:t>Interface:</a:t>
          </a:r>
          <a:endParaRPr lang="en-US" sz="1900" b="1" kern="1200" dirty="0"/>
        </a:p>
      </dsp:txBody>
      <dsp:txXfrm>
        <a:off x="22246" y="2024022"/>
        <a:ext cx="10775908" cy="411223"/>
      </dsp:txXfrm>
    </dsp:sp>
    <dsp:sp modelId="{52457BA4-2EC9-413D-AE37-015BECDB16AA}">
      <dsp:nvSpPr>
        <dsp:cNvPr id="0" name=""/>
        <dsp:cNvSpPr/>
      </dsp:nvSpPr>
      <dsp:spPr>
        <a:xfrm>
          <a:off x="0" y="2457491"/>
          <a:ext cx="108204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 dirty="0" err="1"/>
            <a:t>Menunjukkan</a:t>
          </a:r>
          <a:r>
            <a:rPr lang="en-US" sz="1500" b="1" i="0" kern="1200" dirty="0"/>
            <a:t> </a:t>
          </a:r>
          <a:r>
            <a:rPr lang="en-US" sz="1500" b="1" i="0" kern="1200" dirty="0" err="1"/>
            <a:t>titik-titik</a:t>
          </a:r>
          <a:r>
            <a:rPr lang="en-US" sz="1500" b="1" i="0" kern="1200" dirty="0"/>
            <a:t> </a:t>
          </a:r>
          <a:r>
            <a:rPr lang="en-US" sz="1500" b="1" i="0" kern="1200" dirty="0" err="1"/>
            <a:t>interaksi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antara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aplikasi</a:t>
          </a:r>
          <a:r>
            <a:rPr lang="en-US" sz="1500" b="1" i="0" kern="1200" dirty="0"/>
            <a:t>, </a:t>
          </a:r>
          <a:r>
            <a:rPr lang="en-US" sz="1500" b="1" i="0" kern="1200" dirty="0" err="1"/>
            <a:t>seperti</a:t>
          </a:r>
          <a:r>
            <a:rPr lang="en-US" sz="1500" b="1" i="0" kern="1200" dirty="0"/>
            <a:t> API (Application Programming Interfaces), </a:t>
          </a:r>
          <a:r>
            <a:rPr lang="en-US" sz="1500" b="1" i="0" kern="1200" dirty="0" err="1"/>
            <a:t>layanan</a:t>
          </a:r>
          <a:r>
            <a:rPr lang="en-US" sz="1500" b="1" i="0" kern="1200" dirty="0"/>
            <a:t> web, </a:t>
          </a:r>
          <a:r>
            <a:rPr lang="en-US" sz="1500" b="1" i="0" kern="1200" dirty="0" err="1"/>
            <a:t>atau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antarmuka</a:t>
          </a:r>
          <a:r>
            <a:rPr lang="en-US" sz="1500" b="1" i="0" kern="1200" dirty="0"/>
            <a:t> file.</a:t>
          </a:r>
          <a:endParaRPr lang="en-US" sz="1500" b="1" kern="1200" dirty="0"/>
        </a:p>
      </dsp:txBody>
      <dsp:txXfrm>
        <a:off x="0" y="2457491"/>
        <a:ext cx="10820400" cy="471960"/>
      </dsp:txXfrm>
    </dsp:sp>
    <dsp:sp modelId="{8FB5F2C5-63A3-4A65-8EFF-477F97FD1F0D}">
      <dsp:nvSpPr>
        <dsp:cNvPr id="0" name=""/>
        <dsp:cNvSpPr/>
      </dsp:nvSpPr>
      <dsp:spPr>
        <a:xfrm>
          <a:off x="0" y="2929451"/>
          <a:ext cx="1082040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 err="1"/>
            <a:t>Protokol</a:t>
          </a:r>
          <a:r>
            <a:rPr lang="en-US" sz="1900" b="1" i="0" kern="1200" dirty="0"/>
            <a:t> </a:t>
          </a:r>
          <a:r>
            <a:rPr lang="en-US" sz="1900" b="1" i="0" kern="1200" dirty="0" err="1"/>
            <a:t>Komunikasi</a:t>
          </a:r>
          <a:r>
            <a:rPr lang="en-US" sz="1900" b="1" i="0" kern="1200" dirty="0"/>
            <a:t>:</a:t>
          </a:r>
          <a:endParaRPr lang="en-US" sz="1900" b="1" kern="1200" dirty="0"/>
        </a:p>
      </dsp:txBody>
      <dsp:txXfrm>
        <a:off x="22246" y="2951697"/>
        <a:ext cx="10775908" cy="411223"/>
      </dsp:txXfrm>
    </dsp:sp>
    <dsp:sp modelId="{A95DF4AB-1C39-4EF9-B61F-BF0DE397A5DF}">
      <dsp:nvSpPr>
        <dsp:cNvPr id="0" name=""/>
        <dsp:cNvSpPr/>
      </dsp:nvSpPr>
      <dsp:spPr>
        <a:xfrm>
          <a:off x="0" y="3385166"/>
          <a:ext cx="108204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 dirty="0" err="1"/>
            <a:t>Menyatakan</a:t>
          </a:r>
          <a:r>
            <a:rPr lang="en-US" sz="1500" b="1" i="0" kern="1200" dirty="0"/>
            <a:t> </a:t>
          </a:r>
          <a:r>
            <a:rPr lang="en-US" sz="1500" b="1" i="0" kern="1200" dirty="0" err="1"/>
            <a:t>protokol</a:t>
          </a:r>
          <a:r>
            <a:rPr lang="en-US" sz="1500" b="1" i="0" kern="1200" dirty="0"/>
            <a:t> </a:t>
          </a:r>
          <a:r>
            <a:rPr lang="en-US" sz="1500" b="1" i="0" kern="1200" dirty="0" err="1"/>
            <a:t>atau</a:t>
          </a:r>
          <a:r>
            <a:rPr lang="en-US" sz="1500" b="1" i="0" kern="1200" dirty="0"/>
            <a:t> </a:t>
          </a:r>
          <a:r>
            <a:rPr lang="en-US" sz="1500" b="1" i="0" kern="1200" dirty="0" err="1"/>
            <a:t>teknologi</a:t>
          </a:r>
          <a:r>
            <a:rPr lang="en-US" sz="1500" b="1" i="0" kern="1200" dirty="0"/>
            <a:t> yang </a:t>
          </a:r>
          <a:r>
            <a:rPr lang="en-US" sz="1500" b="1" i="0" kern="1200" dirty="0" err="1"/>
            <a:t>digunakan</a:t>
          </a:r>
          <a:r>
            <a:rPr lang="en-US" sz="1500" b="1" i="0" kern="1200" dirty="0"/>
            <a:t> </a:t>
          </a:r>
          <a:r>
            <a:rPr lang="en-US" sz="1500" b="1" i="0" kern="1200" dirty="0" err="1"/>
            <a:t>untuk</a:t>
          </a:r>
          <a:r>
            <a:rPr lang="en-US" sz="1500" b="1" i="0" kern="1200" dirty="0"/>
            <a:t> </a:t>
          </a:r>
          <a:r>
            <a:rPr lang="en-US" sz="1500" b="1" i="0" kern="1200" dirty="0" err="1"/>
            <a:t>komunikasi</a:t>
          </a:r>
          <a:r>
            <a:rPr lang="en-US" sz="1500" b="1" i="0" kern="1200" dirty="0"/>
            <a:t>, </a:t>
          </a:r>
          <a:r>
            <a:rPr lang="en-US" sz="1500" b="1" i="0" kern="1200" dirty="0" err="1"/>
            <a:t>seperti</a:t>
          </a:r>
          <a:r>
            <a:rPr lang="en-US" sz="1500" b="1" i="0" kern="1200" dirty="0"/>
            <a:t> HTTP, HTTPS, MQ, TCP/IP, dan </a:t>
          </a:r>
          <a:r>
            <a:rPr lang="en-US" sz="1500" b="1" i="0" kern="1200" dirty="0" err="1"/>
            <a:t>lainnya</a:t>
          </a:r>
          <a:r>
            <a:rPr lang="en-US" sz="1500" b="1" i="0" kern="1200" dirty="0"/>
            <a:t>.</a:t>
          </a:r>
          <a:endParaRPr lang="en-US" sz="1500" b="1" kern="1200" dirty="0"/>
        </a:p>
      </dsp:txBody>
      <dsp:txXfrm>
        <a:off x="0" y="3385166"/>
        <a:ext cx="10820400" cy="471960"/>
      </dsp:txXfrm>
    </dsp:sp>
    <dsp:sp modelId="{C89BF7F4-CBB1-42DC-8744-FEB25E28C8B7}">
      <dsp:nvSpPr>
        <dsp:cNvPr id="0" name=""/>
        <dsp:cNvSpPr/>
      </dsp:nvSpPr>
      <dsp:spPr>
        <a:xfrm>
          <a:off x="0" y="3857126"/>
          <a:ext cx="10820400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dirty="0" err="1"/>
            <a:t>Keamanan</a:t>
          </a:r>
          <a:r>
            <a:rPr lang="en-US" sz="1900" b="1" i="0" kern="1200" dirty="0"/>
            <a:t>:</a:t>
          </a:r>
          <a:endParaRPr lang="en-US" sz="1900" b="1" kern="1200" dirty="0"/>
        </a:p>
      </dsp:txBody>
      <dsp:txXfrm>
        <a:off x="22246" y="3879372"/>
        <a:ext cx="10775908" cy="411223"/>
      </dsp:txXfrm>
    </dsp:sp>
    <dsp:sp modelId="{CF29FCF7-ECD1-4734-BDA4-8476AC02058F}">
      <dsp:nvSpPr>
        <dsp:cNvPr id="0" name=""/>
        <dsp:cNvSpPr/>
      </dsp:nvSpPr>
      <dsp:spPr>
        <a:xfrm>
          <a:off x="0" y="4312841"/>
          <a:ext cx="1082040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4130" rIns="135128" bIns="24130" numCol="1" spcCol="1270" anchor="t" anchorCtr="0">
          <a:noAutofit/>
        </a:bodyPr>
        <a:lstStyle/>
        <a:p>
          <a:pPr marL="114300" lvl="1" indent="-114300" algn="just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1" i="0" kern="1200"/>
            <a:t>Mengidentifikasi </a:t>
          </a:r>
          <a:r>
            <a:rPr lang="en-US" sz="1500" b="1" i="0" kern="1200" dirty="0" err="1"/>
            <a:t>mekanisme</a:t>
          </a:r>
          <a:r>
            <a:rPr lang="en-US" sz="1500" b="1" i="0" kern="1200" dirty="0"/>
            <a:t> </a:t>
          </a:r>
          <a:r>
            <a:rPr lang="en-US" sz="1500" b="1" i="0" kern="1200" dirty="0" err="1"/>
            <a:t>keamanan</a:t>
          </a:r>
          <a:r>
            <a:rPr lang="en-US" sz="1500" b="1" i="0" kern="1200" dirty="0"/>
            <a:t> yang </a:t>
          </a:r>
          <a:r>
            <a:rPr lang="en-US" sz="1500" b="1" i="0" kern="1200" dirty="0" err="1"/>
            <a:t>digunakan</a:t>
          </a:r>
          <a:r>
            <a:rPr lang="en-US" sz="1500" b="1" i="0" kern="1200" dirty="0"/>
            <a:t> </a:t>
          </a:r>
          <a:r>
            <a:rPr lang="en-US" sz="1500" b="1" i="0" kern="1200" dirty="0" err="1"/>
            <a:t>dalam</a:t>
          </a:r>
          <a:r>
            <a:rPr lang="en-US" sz="1500" b="1" i="0" kern="1200" dirty="0"/>
            <a:t> </a:t>
          </a:r>
          <a:r>
            <a:rPr lang="en-US" sz="1500" b="1" i="0" kern="1200" dirty="0" err="1"/>
            <a:t>komunikasi</a:t>
          </a:r>
          <a:r>
            <a:rPr lang="en-US" sz="1500" b="1" i="0" kern="1200" dirty="0"/>
            <a:t>, </a:t>
          </a:r>
          <a:r>
            <a:rPr lang="en-US" sz="1500" b="1" i="0" kern="1200" dirty="0" err="1"/>
            <a:t>seperti</a:t>
          </a:r>
          <a:r>
            <a:rPr lang="en-US" sz="1500" b="1" i="0" kern="1200" dirty="0"/>
            <a:t> </a:t>
          </a:r>
          <a:r>
            <a:rPr lang="en-US" sz="1500" b="1" i="0" kern="1200" dirty="0" err="1"/>
            <a:t>enkripsi</a:t>
          </a:r>
          <a:r>
            <a:rPr lang="en-US" sz="1500" b="1" i="0" kern="1200" dirty="0"/>
            <a:t>, </a:t>
          </a:r>
          <a:r>
            <a:rPr lang="en-US" sz="1500" b="1" i="0" kern="1200" dirty="0" err="1"/>
            <a:t>autentikasi</a:t>
          </a:r>
          <a:r>
            <a:rPr lang="en-US" sz="1500" b="1" i="0" kern="1200" dirty="0"/>
            <a:t>, dan </a:t>
          </a:r>
          <a:r>
            <a:rPr lang="en-US" sz="1500" b="1" i="0" kern="1200" dirty="0" err="1"/>
            <a:t>otorisasi</a:t>
          </a:r>
          <a:r>
            <a:rPr lang="en-US" sz="1500" b="1" i="0" kern="1200" dirty="0"/>
            <a:t>.</a:t>
          </a:r>
          <a:endParaRPr lang="en-US" sz="1500" b="1" kern="1200" dirty="0"/>
        </a:p>
      </dsp:txBody>
      <dsp:txXfrm>
        <a:off x="0" y="4312841"/>
        <a:ext cx="10820400" cy="47196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1F29F-83E8-49D2-903A-8E6AF07E32CD}">
      <dsp:nvSpPr>
        <dsp:cNvPr id="0" name=""/>
        <dsp:cNvSpPr/>
      </dsp:nvSpPr>
      <dsp:spPr>
        <a:xfrm>
          <a:off x="0" y="73471"/>
          <a:ext cx="91984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Proses </a:t>
          </a:r>
          <a:r>
            <a:rPr lang="en-US" sz="2400" b="1" i="0" kern="1200" dirty="0" err="1"/>
            <a:t>Bisnis</a:t>
          </a:r>
          <a:r>
            <a:rPr lang="en-US" sz="2400" b="1" i="0" kern="1200" dirty="0"/>
            <a:t>:</a:t>
          </a:r>
          <a:endParaRPr lang="en-US" sz="2400" b="1" kern="1200" dirty="0"/>
        </a:p>
      </dsp:txBody>
      <dsp:txXfrm>
        <a:off x="28100" y="101571"/>
        <a:ext cx="9142228" cy="519439"/>
      </dsp:txXfrm>
    </dsp:sp>
    <dsp:sp modelId="{A7A3C58F-9059-4067-B494-5FF484BE3501}">
      <dsp:nvSpPr>
        <dsp:cNvPr id="0" name=""/>
        <dsp:cNvSpPr/>
      </dsp:nvSpPr>
      <dsp:spPr>
        <a:xfrm>
          <a:off x="0" y="649110"/>
          <a:ext cx="919842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 dirty="0" err="1"/>
            <a:t>Ini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adalah</a:t>
          </a:r>
          <a:r>
            <a:rPr lang="en-US" sz="1900" b="1" i="0" kern="1200" dirty="0"/>
            <a:t> </a:t>
          </a:r>
          <a:r>
            <a:rPr lang="en-US" sz="1900" b="1" i="0" kern="1200" dirty="0" err="1"/>
            <a:t>tugas-tugas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atau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aktivitas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membentuk</a:t>
          </a:r>
          <a:r>
            <a:rPr lang="en-US" sz="1900" b="1" i="0" kern="1200" dirty="0"/>
            <a:t> </a:t>
          </a:r>
          <a:r>
            <a:rPr lang="en-US" sz="1900" b="1" i="0" kern="1200" dirty="0" err="1"/>
            <a:t>operasi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perlu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dipetakan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ke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dalam</a:t>
          </a:r>
          <a:r>
            <a:rPr lang="en-US" sz="1900" b="1" i="0" kern="1200" dirty="0"/>
            <a:t>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 IT.</a:t>
          </a:r>
          <a:endParaRPr lang="en-US" sz="1900" b="1" kern="1200" dirty="0"/>
        </a:p>
      </dsp:txBody>
      <dsp:txXfrm>
        <a:off x="0" y="649110"/>
        <a:ext cx="9198428" cy="596160"/>
      </dsp:txXfrm>
    </dsp:sp>
    <dsp:sp modelId="{06BE830C-FEB8-411D-A246-55C4A21FFC2A}">
      <dsp:nvSpPr>
        <dsp:cNvPr id="0" name=""/>
        <dsp:cNvSpPr/>
      </dsp:nvSpPr>
      <dsp:spPr>
        <a:xfrm>
          <a:off x="0" y="1245271"/>
          <a:ext cx="91984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Sistem</a:t>
          </a:r>
          <a:r>
            <a:rPr lang="en-US" sz="2400" b="1" i="0" kern="1200" dirty="0"/>
            <a:t> </a:t>
          </a:r>
          <a:r>
            <a:rPr lang="en-US" sz="2400" b="1" i="0" kern="1200" dirty="0" err="1"/>
            <a:t>atau</a:t>
          </a:r>
          <a:r>
            <a:rPr lang="en-US" sz="2400" b="1" i="0" kern="1200" dirty="0"/>
            <a:t> </a:t>
          </a:r>
          <a:r>
            <a:rPr lang="en-US" sz="2400" b="1" i="0" kern="1200" dirty="0" err="1"/>
            <a:t>Aplikasi</a:t>
          </a:r>
          <a:r>
            <a:rPr lang="en-US" sz="2400" b="1" i="0" kern="1200" dirty="0"/>
            <a:t>:</a:t>
          </a:r>
          <a:endParaRPr lang="en-US" sz="2400" b="1" kern="1200" dirty="0"/>
        </a:p>
      </dsp:txBody>
      <dsp:txXfrm>
        <a:off x="28100" y="1273371"/>
        <a:ext cx="9142228" cy="519439"/>
      </dsp:txXfrm>
    </dsp:sp>
    <dsp:sp modelId="{FCF90F1E-2771-440D-ACC5-CB31CEC64BC6}">
      <dsp:nvSpPr>
        <dsp:cNvPr id="0" name=""/>
        <dsp:cNvSpPr/>
      </dsp:nvSpPr>
      <dsp:spPr>
        <a:xfrm>
          <a:off x="0" y="1820910"/>
          <a:ext cx="919842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 dirty="0" err="1"/>
            <a:t>Menunjukkan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atau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aplikasi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mendukung</a:t>
          </a:r>
          <a:r>
            <a:rPr lang="en-US" sz="1900" b="1" i="0" kern="1200" dirty="0"/>
            <a:t> proses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, </a:t>
          </a:r>
          <a:r>
            <a:rPr lang="en-US" sz="1900" b="1" i="0" kern="1200" dirty="0" err="1"/>
            <a:t>termasuk</a:t>
          </a:r>
          <a:r>
            <a:rPr lang="en-US" sz="1900" b="1" i="0" kern="1200" dirty="0"/>
            <a:t> </a:t>
          </a:r>
          <a:r>
            <a:rPr lang="en-US" sz="1900" b="1" i="0" kern="1200" dirty="0" err="1"/>
            <a:t>perangkat</a:t>
          </a:r>
          <a:r>
            <a:rPr lang="en-US" sz="1900" b="1" i="0" kern="1200" dirty="0"/>
            <a:t> </a:t>
          </a:r>
          <a:r>
            <a:rPr lang="en-US" sz="1900" b="1" i="0" kern="1200" dirty="0" err="1"/>
            <a:t>lunak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atau</a:t>
          </a:r>
          <a:r>
            <a:rPr lang="en-US" sz="1900" b="1" i="0" kern="1200" dirty="0"/>
            <a:t> platform </a:t>
          </a:r>
          <a:r>
            <a:rPr lang="en-US" sz="1900" b="1" i="0" kern="1200" dirty="0" err="1"/>
            <a:t>spesifik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digunakan</a:t>
          </a:r>
          <a:r>
            <a:rPr lang="en-US" sz="1900" b="1" i="0" kern="1200" dirty="0"/>
            <a:t>.</a:t>
          </a:r>
          <a:endParaRPr lang="en-US" sz="1900" b="1" kern="1200" dirty="0"/>
        </a:p>
      </dsp:txBody>
      <dsp:txXfrm>
        <a:off x="0" y="1820910"/>
        <a:ext cx="9198428" cy="596160"/>
      </dsp:txXfrm>
    </dsp:sp>
    <dsp:sp modelId="{07B35259-1E43-466D-B14D-B0F66952B9E7}">
      <dsp:nvSpPr>
        <dsp:cNvPr id="0" name=""/>
        <dsp:cNvSpPr/>
      </dsp:nvSpPr>
      <dsp:spPr>
        <a:xfrm>
          <a:off x="0" y="2417071"/>
          <a:ext cx="91984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Aliran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Kerja</a:t>
          </a:r>
          <a:r>
            <a:rPr lang="en-US" sz="2400" b="1" i="0" kern="1200" dirty="0"/>
            <a:t>:</a:t>
          </a:r>
          <a:endParaRPr lang="en-US" sz="2400" b="1" kern="1200" dirty="0"/>
        </a:p>
      </dsp:txBody>
      <dsp:txXfrm>
        <a:off x="28100" y="2445171"/>
        <a:ext cx="9142228" cy="519439"/>
      </dsp:txXfrm>
    </dsp:sp>
    <dsp:sp modelId="{D183C491-A7A9-4343-8D0E-0ED16387C041}">
      <dsp:nvSpPr>
        <dsp:cNvPr id="0" name=""/>
        <dsp:cNvSpPr/>
      </dsp:nvSpPr>
      <dsp:spPr>
        <a:xfrm>
          <a:off x="0" y="2992710"/>
          <a:ext cx="919842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 dirty="0" err="1"/>
            <a:t>Menggambarkan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aliran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kerja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atau</a:t>
          </a:r>
          <a:r>
            <a:rPr lang="en-US" sz="1900" b="1" i="0" kern="1200" dirty="0"/>
            <a:t> </a:t>
          </a:r>
          <a:r>
            <a:rPr lang="en-US" sz="1900" b="1" i="0" kern="1200" dirty="0" err="1"/>
            <a:t>urutan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operasi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menjelaskan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bagaimana</a:t>
          </a:r>
          <a:r>
            <a:rPr lang="en-US" sz="1900" b="1" i="0" kern="1200" dirty="0"/>
            <a:t> proses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dijalankan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dalam</a:t>
          </a:r>
          <a:r>
            <a:rPr lang="en-US" sz="1900" b="1" i="0" kern="1200" dirty="0"/>
            <a:t>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.</a:t>
          </a:r>
          <a:endParaRPr lang="en-US" sz="1900" b="1" kern="1200" dirty="0"/>
        </a:p>
      </dsp:txBody>
      <dsp:txXfrm>
        <a:off x="0" y="2992710"/>
        <a:ext cx="9198428" cy="59616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01F29F-83E8-49D2-903A-8E6AF07E32CD}">
      <dsp:nvSpPr>
        <dsp:cNvPr id="0" name=""/>
        <dsp:cNvSpPr/>
      </dsp:nvSpPr>
      <dsp:spPr>
        <a:xfrm>
          <a:off x="0" y="73471"/>
          <a:ext cx="91984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 err="1"/>
            <a:t>Komponen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Sistem</a:t>
          </a:r>
          <a:r>
            <a:rPr lang="en-US" sz="2400" b="1" i="0" kern="1200" dirty="0"/>
            <a:t>:</a:t>
          </a:r>
          <a:endParaRPr lang="en-US" sz="2400" b="1" kern="1200" dirty="0"/>
        </a:p>
      </dsp:txBody>
      <dsp:txXfrm>
        <a:off x="28100" y="101571"/>
        <a:ext cx="9142228" cy="519439"/>
      </dsp:txXfrm>
    </dsp:sp>
    <dsp:sp modelId="{00466D54-0C39-4ADF-A18A-F49C1AAEBBE1}">
      <dsp:nvSpPr>
        <dsp:cNvPr id="0" name=""/>
        <dsp:cNvSpPr/>
      </dsp:nvSpPr>
      <dsp:spPr>
        <a:xfrm>
          <a:off x="0" y="649110"/>
          <a:ext cx="919842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 dirty="0" err="1"/>
            <a:t>Ini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dapat</a:t>
          </a:r>
          <a:r>
            <a:rPr lang="en-US" sz="1900" b="1" i="0" kern="1200" dirty="0"/>
            <a:t> </a:t>
          </a:r>
          <a:r>
            <a:rPr lang="en-US" sz="1900" b="1" i="0" kern="1200" dirty="0" err="1"/>
            <a:t>termasuk</a:t>
          </a:r>
          <a:r>
            <a:rPr lang="en-US" sz="1900" b="1" i="0" kern="1200" dirty="0"/>
            <a:t> server, database, </a:t>
          </a:r>
          <a:r>
            <a:rPr lang="en-US" sz="1900" b="1" i="0" kern="1200" dirty="0" err="1"/>
            <a:t>layanan</a:t>
          </a:r>
          <a:r>
            <a:rPr lang="en-US" sz="1900" b="1" i="0" kern="1200" dirty="0"/>
            <a:t> web, dan </a:t>
          </a:r>
          <a:r>
            <a:rPr lang="en-US" sz="1900" b="1" i="0" kern="1200" dirty="0" err="1"/>
            <a:t>komponen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lainnya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diperlukan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untuk</a:t>
          </a:r>
          <a:r>
            <a:rPr lang="en-US" sz="1900" b="1" i="0" kern="1200" dirty="0"/>
            <a:t> </a:t>
          </a:r>
          <a:r>
            <a:rPr lang="en-US" sz="1900" b="1" i="0" kern="1200" dirty="0" err="1"/>
            <a:t>realisasi</a:t>
          </a:r>
          <a:r>
            <a:rPr lang="en-US" sz="1900" b="1" i="0" kern="1200" dirty="0"/>
            <a:t> proses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.</a:t>
          </a:r>
          <a:endParaRPr lang="en-US" sz="1900" b="1" kern="1200" dirty="0"/>
        </a:p>
      </dsp:txBody>
      <dsp:txXfrm>
        <a:off x="0" y="649110"/>
        <a:ext cx="9198428" cy="596160"/>
      </dsp:txXfrm>
    </dsp:sp>
    <dsp:sp modelId="{8351EC20-EB48-4413-82F8-5B5C7CF2EA23}">
      <dsp:nvSpPr>
        <dsp:cNvPr id="0" name=""/>
        <dsp:cNvSpPr/>
      </dsp:nvSpPr>
      <dsp:spPr>
        <a:xfrm>
          <a:off x="0" y="1245271"/>
          <a:ext cx="91984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i="0" kern="1200" dirty="0"/>
            <a:t>Interface:</a:t>
          </a:r>
        </a:p>
      </dsp:txBody>
      <dsp:txXfrm>
        <a:off x="28100" y="1273371"/>
        <a:ext cx="9142228" cy="519439"/>
      </dsp:txXfrm>
    </dsp:sp>
    <dsp:sp modelId="{00FE3FD4-6B26-4126-A67F-181EEF3DB1AF}">
      <dsp:nvSpPr>
        <dsp:cNvPr id="0" name=""/>
        <dsp:cNvSpPr/>
      </dsp:nvSpPr>
      <dsp:spPr>
        <a:xfrm>
          <a:off x="0" y="1820910"/>
          <a:ext cx="919842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900" b="1" i="0" kern="1200" dirty="0" err="1"/>
            <a:t>Menunjukkan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bagaimana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berinteraksi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dengan</a:t>
          </a:r>
          <a:r>
            <a:rPr lang="en-US" sz="1900" b="1" i="0" kern="1200" dirty="0"/>
            <a:t> proses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 </a:t>
          </a:r>
          <a:r>
            <a:rPr lang="en-US" sz="1900" b="1" i="0" kern="1200" dirty="0" err="1"/>
            <a:t>lainnya</a:t>
          </a:r>
          <a:r>
            <a:rPr lang="en-US" sz="1900" b="1" i="0" kern="1200" dirty="0"/>
            <a:t>,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 </a:t>
          </a:r>
          <a:r>
            <a:rPr lang="en-US" sz="1900" b="1" i="0" kern="1200" dirty="0" err="1"/>
            <a:t>eksternal</a:t>
          </a:r>
          <a:r>
            <a:rPr lang="en-US" sz="1900" b="1" i="0" kern="1200" dirty="0"/>
            <a:t>, </a:t>
          </a:r>
          <a:r>
            <a:rPr lang="en-US" sz="1900" b="1" i="0" kern="1200" dirty="0" err="1"/>
            <a:t>atau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dengan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pengguna</a:t>
          </a:r>
          <a:r>
            <a:rPr lang="en-US" sz="1900" b="1" i="0" kern="1200" dirty="0"/>
            <a:t>.</a:t>
          </a:r>
        </a:p>
      </dsp:txBody>
      <dsp:txXfrm>
        <a:off x="0" y="1820910"/>
        <a:ext cx="9198428" cy="596160"/>
      </dsp:txXfrm>
    </dsp:sp>
    <dsp:sp modelId="{ADD35C78-E7A4-4BDF-8E2B-92D7554542A8}">
      <dsp:nvSpPr>
        <dsp:cNvPr id="0" name=""/>
        <dsp:cNvSpPr/>
      </dsp:nvSpPr>
      <dsp:spPr>
        <a:xfrm>
          <a:off x="0" y="2417071"/>
          <a:ext cx="91984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b="1" i="0" kern="1200" dirty="0"/>
            <a:t>Data:</a:t>
          </a:r>
        </a:p>
      </dsp:txBody>
      <dsp:txXfrm>
        <a:off x="28100" y="2445171"/>
        <a:ext cx="9142228" cy="519439"/>
      </dsp:txXfrm>
    </dsp:sp>
    <dsp:sp modelId="{CDE5D2B0-74AC-4958-9655-4D91DC44C635}">
      <dsp:nvSpPr>
        <dsp:cNvPr id="0" name=""/>
        <dsp:cNvSpPr/>
      </dsp:nvSpPr>
      <dsp:spPr>
        <a:xfrm>
          <a:off x="0" y="2992710"/>
          <a:ext cx="919842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900" b="1" i="0" kern="1200" dirty="0" err="1"/>
            <a:t>Mencakup</a:t>
          </a:r>
          <a:r>
            <a:rPr lang="en-US" sz="1900" b="1" i="0" kern="1200" dirty="0"/>
            <a:t> </a:t>
          </a:r>
          <a:r>
            <a:rPr lang="en-US" sz="1900" b="1" i="0" kern="1200" dirty="0" err="1"/>
            <a:t>representasi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dari</a:t>
          </a:r>
          <a:r>
            <a:rPr lang="en-US" sz="1900" b="1" i="0" kern="1200" dirty="0"/>
            <a:t> data yang </a:t>
          </a:r>
          <a:r>
            <a:rPr lang="en-US" sz="1900" b="1" i="0" kern="1200" dirty="0" err="1"/>
            <a:t>diperlukan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atau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dihasilkan</a:t>
          </a:r>
          <a:r>
            <a:rPr lang="en-US" sz="1900" b="1" i="0" kern="1200" dirty="0"/>
            <a:t> oleh proses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 dan </a:t>
          </a:r>
          <a:r>
            <a:rPr lang="en-US" sz="1900" b="1" i="0" kern="1200" dirty="0" err="1"/>
            <a:t>bagaimana</a:t>
          </a:r>
          <a:r>
            <a:rPr lang="en-US" sz="1900" b="1" i="0" kern="1200" dirty="0"/>
            <a:t> data </a:t>
          </a:r>
          <a:r>
            <a:rPr lang="en-US" sz="1900" b="1" i="0" kern="1200" dirty="0" err="1"/>
            <a:t>ini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dikelola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dalam</a:t>
          </a:r>
          <a:r>
            <a:rPr lang="en-US" sz="1900" b="1" i="0" kern="1200" dirty="0"/>
            <a:t>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.</a:t>
          </a:r>
        </a:p>
      </dsp:txBody>
      <dsp:txXfrm>
        <a:off x="0" y="2992710"/>
        <a:ext cx="9198428" cy="59616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5EC88-D1F0-4E5D-8827-013EF900F383}">
      <dsp:nvSpPr>
        <dsp:cNvPr id="0" name=""/>
        <dsp:cNvSpPr/>
      </dsp:nvSpPr>
      <dsp:spPr>
        <a:xfrm>
          <a:off x="0" y="1812"/>
          <a:ext cx="91984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Integrasi </a:t>
          </a:r>
          <a:r>
            <a:rPr lang="en-US" sz="2400" b="1" i="0" kern="1200" dirty="0" err="1"/>
            <a:t>Bisnis</a:t>
          </a:r>
          <a:r>
            <a:rPr lang="en-US" sz="2400" b="1" i="0" kern="1200" dirty="0"/>
            <a:t> dan TI:</a:t>
          </a:r>
        </a:p>
      </dsp:txBody>
      <dsp:txXfrm>
        <a:off x="28100" y="29912"/>
        <a:ext cx="9142228" cy="519439"/>
      </dsp:txXfrm>
    </dsp:sp>
    <dsp:sp modelId="{3CA1F7FC-084E-4886-94C9-C54AF420BE1A}">
      <dsp:nvSpPr>
        <dsp:cNvPr id="0" name=""/>
        <dsp:cNvSpPr/>
      </dsp:nvSpPr>
      <dsp:spPr>
        <a:xfrm>
          <a:off x="0" y="577451"/>
          <a:ext cx="9198428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900" b="1" i="0" kern="1200" dirty="0" err="1"/>
            <a:t>Menyediakan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gambaran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jelas</a:t>
          </a:r>
          <a:r>
            <a:rPr lang="en-US" sz="1900" b="1" i="0" kern="1200" dirty="0"/>
            <a:t> </a:t>
          </a:r>
          <a:r>
            <a:rPr lang="en-US" sz="1900" b="1" i="0" kern="1200" dirty="0" err="1"/>
            <a:t>tentang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bagaimana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kebutuhan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diintegrasikan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dengan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solusi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teknologi</a:t>
          </a:r>
          <a:r>
            <a:rPr lang="en-US" sz="1900" b="1" i="0" kern="1200" dirty="0"/>
            <a:t>, </a:t>
          </a:r>
          <a:r>
            <a:rPr lang="en-US" sz="1900" b="1" i="0" kern="1200" dirty="0" err="1"/>
            <a:t>memastikan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bahwa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 IT </a:t>
          </a:r>
          <a:r>
            <a:rPr lang="en-US" sz="1900" b="1" i="0" kern="1200" dirty="0" err="1"/>
            <a:t>mendukung</a:t>
          </a:r>
          <a:r>
            <a:rPr lang="en-US" sz="1900" b="1" i="0" kern="1200" dirty="0"/>
            <a:t> </a:t>
          </a:r>
          <a:r>
            <a:rPr lang="en-US" sz="1900" b="1" i="0" kern="1200" dirty="0" err="1"/>
            <a:t>tujuan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.</a:t>
          </a:r>
        </a:p>
      </dsp:txBody>
      <dsp:txXfrm>
        <a:off x="0" y="577451"/>
        <a:ext cx="9198428" cy="869400"/>
      </dsp:txXfrm>
    </dsp:sp>
    <dsp:sp modelId="{0C091693-F24D-4024-8F2F-5483509230F0}">
      <dsp:nvSpPr>
        <dsp:cNvPr id="0" name=""/>
        <dsp:cNvSpPr/>
      </dsp:nvSpPr>
      <dsp:spPr>
        <a:xfrm>
          <a:off x="0" y="1446852"/>
          <a:ext cx="91984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 err="1"/>
            <a:t>Komunikasi</a:t>
          </a:r>
          <a:r>
            <a:rPr lang="en-US" sz="2400" b="1" i="0" kern="1200" dirty="0"/>
            <a:t>:</a:t>
          </a:r>
        </a:p>
      </dsp:txBody>
      <dsp:txXfrm>
        <a:off x="28100" y="1474952"/>
        <a:ext cx="9142228" cy="519439"/>
      </dsp:txXfrm>
    </dsp:sp>
    <dsp:sp modelId="{21776249-222A-4871-BD62-DA2A78512F1F}">
      <dsp:nvSpPr>
        <dsp:cNvPr id="0" name=""/>
        <dsp:cNvSpPr/>
      </dsp:nvSpPr>
      <dsp:spPr>
        <a:xfrm>
          <a:off x="0" y="2022492"/>
          <a:ext cx="9198428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900" b="1" i="0" kern="1200" dirty="0" err="1"/>
            <a:t>Memfasilitasi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komunikasi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lebih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baik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antara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pengguna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 dan </a:t>
          </a:r>
          <a:r>
            <a:rPr lang="en-US" sz="1900" b="1" i="0" kern="1200" dirty="0" err="1"/>
            <a:t>pengembang</a:t>
          </a:r>
          <a:r>
            <a:rPr lang="en-US" sz="1900" b="1" i="0" kern="1200" dirty="0"/>
            <a:t> TI </a:t>
          </a:r>
          <a:r>
            <a:rPr lang="en-US" sz="1900" b="1" i="0" kern="1200" dirty="0" err="1"/>
            <a:t>dengan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menyediakan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pemahaman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bersama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tentang</a:t>
          </a:r>
          <a:r>
            <a:rPr lang="en-US" sz="1900" b="1" i="0" kern="1200" dirty="0"/>
            <a:t> proses dan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.</a:t>
          </a:r>
        </a:p>
      </dsp:txBody>
      <dsp:txXfrm>
        <a:off x="0" y="2022492"/>
        <a:ext cx="9198428" cy="869400"/>
      </dsp:txXfrm>
    </dsp:sp>
    <dsp:sp modelId="{ECFAB096-22CC-4846-8832-DCB556E53FB1}">
      <dsp:nvSpPr>
        <dsp:cNvPr id="0" name=""/>
        <dsp:cNvSpPr/>
      </dsp:nvSpPr>
      <dsp:spPr>
        <a:xfrm>
          <a:off x="0" y="2891892"/>
          <a:ext cx="91984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/>
            <a:t>Desain </a:t>
          </a:r>
          <a:r>
            <a:rPr lang="en-US" sz="2400" b="1" i="0" kern="1200" dirty="0" err="1"/>
            <a:t>Sistem</a:t>
          </a:r>
          <a:r>
            <a:rPr lang="en-US" sz="2400" b="1" i="0" kern="1200" dirty="0"/>
            <a:t>:</a:t>
          </a:r>
        </a:p>
      </dsp:txBody>
      <dsp:txXfrm>
        <a:off x="28100" y="2919992"/>
        <a:ext cx="9142228" cy="519439"/>
      </dsp:txXfrm>
    </dsp:sp>
    <dsp:sp modelId="{BEAAA710-F013-4D69-B77B-EC68C6CD44F0}">
      <dsp:nvSpPr>
        <dsp:cNvPr id="0" name=""/>
        <dsp:cNvSpPr/>
      </dsp:nvSpPr>
      <dsp:spPr>
        <a:xfrm>
          <a:off x="0" y="3467532"/>
          <a:ext cx="919842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900" b="1" i="0" kern="1200"/>
            <a:t>Menyajikan </a:t>
          </a:r>
          <a:r>
            <a:rPr lang="en-US" sz="1900" b="1" i="0" kern="1200" dirty="0" err="1"/>
            <a:t>kerangka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kerja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untuk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desain</a:t>
          </a:r>
          <a:r>
            <a:rPr lang="en-US" sz="1900" b="1" i="0" kern="1200" dirty="0"/>
            <a:t> dan </a:t>
          </a:r>
          <a:r>
            <a:rPr lang="en-US" sz="1900" b="1" i="0" kern="1200" dirty="0" err="1"/>
            <a:t>pengembangan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sistem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akan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memenuhi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persyaratan</a:t>
          </a:r>
          <a:r>
            <a:rPr lang="en-US" sz="1900" b="1" i="0" kern="1200" dirty="0"/>
            <a:t> proses </a:t>
          </a:r>
          <a:r>
            <a:rPr lang="en-US" sz="1900" b="1" i="0" kern="1200" dirty="0" err="1"/>
            <a:t>bisnis</a:t>
          </a:r>
          <a:r>
            <a:rPr lang="en-US" sz="1900" b="1" i="0" kern="1200" dirty="0"/>
            <a:t>.</a:t>
          </a:r>
        </a:p>
      </dsp:txBody>
      <dsp:txXfrm>
        <a:off x="0" y="3467532"/>
        <a:ext cx="9198428" cy="59616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F603F-1C4C-452E-9523-FC687D848D37}">
      <dsp:nvSpPr>
        <dsp:cNvPr id="0" name=""/>
        <dsp:cNvSpPr/>
      </dsp:nvSpPr>
      <dsp:spPr>
        <a:xfrm>
          <a:off x="0" y="20300"/>
          <a:ext cx="919842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 err="1"/>
            <a:t>Analisis</a:t>
          </a:r>
          <a:r>
            <a:rPr lang="en-US" sz="2800" b="1" i="0" kern="1200" dirty="0"/>
            <a:t> Gap:</a:t>
          </a:r>
        </a:p>
      </dsp:txBody>
      <dsp:txXfrm>
        <a:off x="32784" y="53084"/>
        <a:ext cx="9132860" cy="606012"/>
      </dsp:txXfrm>
    </dsp:sp>
    <dsp:sp modelId="{F1BCF6CC-11F4-4AA3-9EB0-BAA690825F61}">
      <dsp:nvSpPr>
        <dsp:cNvPr id="0" name=""/>
        <dsp:cNvSpPr/>
      </dsp:nvSpPr>
      <dsp:spPr>
        <a:xfrm>
          <a:off x="0" y="691880"/>
          <a:ext cx="9198428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i="0" kern="1200" dirty="0" err="1"/>
            <a:t>Membantu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dalam</a:t>
          </a:r>
          <a:r>
            <a:rPr lang="en-US" sz="2200" b="1" i="0" kern="1200" dirty="0"/>
            <a:t> </a:t>
          </a:r>
          <a:r>
            <a:rPr lang="en-US" sz="2200" b="1" i="0" kern="1200" dirty="0" err="1"/>
            <a:t>identifikasi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celah</a:t>
          </a:r>
          <a:r>
            <a:rPr lang="en-US" sz="2200" b="1" i="0" kern="1200" dirty="0"/>
            <a:t> </a:t>
          </a:r>
          <a:r>
            <a:rPr lang="en-US" sz="2200" b="1" i="0" kern="1200" dirty="0" err="1"/>
            <a:t>antara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kebutuhan</a:t>
          </a:r>
          <a:r>
            <a:rPr lang="en-US" sz="2200" b="1" i="0" kern="1200" dirty="0"/>
            <a:t> proses </a:t>
          </a:r>
          <a:r>
            <a:rPr lang="en-US" sz="2200" b="1" i="0" kern="1200" dirty="0" err="1"/>
            <a:t>bisnis</a:t>
          </a:r>
          <a:r>
            <a:rPr lang="en-US" sz="2200" b="1" i="0" kern="1200" dirty="0"/>
            <a:t> dan </a:t>
          </a:r>
          <a:r>
            <a:rPr lang="en-US" sz="2200" b="1" i="0" kern="1200" dirty="0" err="1"/>
            <a:t>kapabilitas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sistem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ada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membimbing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perencanaan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peningkatan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sistem</a:t>
          </a:r>
          <a:r>
            <a:rPr lang="en-US" sz="2200" b="1" i="0" kern="1200" dirty="0"/>
            <a:t>.</a:t>
          </a:r>
        </a:p>
      </dsp:txBody>
      <dsp:txXfrm>
        <a:off x="0" y="691880"/>
        <a:ext cx="9198428" cy="1014300"/>
      </dsp:txXfrm>
    </dsp:sp>
    <dsp:sp modelId="{66BF0B2E-A8F8-4E1D-8006-7686FDF5E02C}">
      <dsp:nvSpPr>
        <dsp:cNvPr id="0" name=""/>
        <dsp:cNvSpPr/>
      </dsp:nvSpPr>
      <dsp:spPr>
        <a:xfrm>
          <a:off x="0" y="1706180"/>
          <a:ext cx="9198428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 err="1"/>
            <a:t>Dokumentasi</a:t>
          </a:r>
          <a:r>
            <a:rPr lang="en-US" sz="2800" b="1" i="0" kern="1200" dirty="0"/>
            <a:t>:</a:t>
          </a:r>
        </a:p>
      </dsp:txBody>
      <dsp:txXfrm>
        <a:off x="32784" y="1738964"/>
        <a:ext cx="9132860" cy="606012"/>
      </dsp:txXfrm>
    </dsp:sp>
    <dsp:sp modelId="{59A6F255-92BE-4FCE-943B-054228A9598A}">
      <dsp:nvSpPr>
        <dsp:cNvPr id="0" name=""/>
        <dsp:cNvSpPr/>
      </dsp:nvSpPr>
      <dsp:spPr>
        <a:xfrm>
          <a:off x="0" y="2377760"/>
          <a:ext cx="9198428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050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i="0" kern="1200"/>
            <a:t>Memberikan </a:t>
          </a:r>
          <a:r>
            <a:rPr lang="en-US" sz="2200" b="1" i="0" kern="1200" dirty="0" err="1"/>
            <a:t>dokumentasi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rinci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tentang</a:t>
          </a:r>
          <a:r>
            <a:rPr lang="en-US" sz="2200" b="1" i="0" kern="1200" dirty="0"/>
            <a:t> </a:t>
          </a:r>
          <a:r>
            <a:rPr lang="en-US" sz="2200" b="1" i="0" kern="1200" dirty="0" err="1"/>
            <a:t>realisasi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sistem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mendukung</a:t>
          </a:r>
          <a:r>
            <a:rPr lang="en-US" sz="2200" b="1" i="0" kern="1200" dirty="0"/>
            <a:t> proses </a:t>
          </a:r>
          <a:r>
            <a:rPr lang="en-US" sz="2200" b="1" i="0" kern="1200" dirty="0" err="1"/>
            <a:t>bisnis</a:t>
          </a:r>
          <a:r>
            <a:rPr lang="en-US" sz="2200" b="1" i="0" kern="1200" dirty="0"/>
            <a:t>, yang </a:t>
          </a:r>
          <a:r>
            <a:rPr lang="en-US" sz="2200" b="1" i="0" kern="1200" dirty="0" err="1"/>
            <a:t>berguna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untuk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pelatihan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dukungan</a:t>
          </a:r>
          <a:r>
            <a:rPr lang="en-US" sz="2200" b="1" i="0" kern="1200" dirty="0"/>
            <a:t>, dan </a:t>
          </a:r>
          <a:r>
            <a:rPr lang="en-US" sz="2200" b="1" i="0" kern="1200" dirty="0" err="1"/>
            <a:t>manajemen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perubahan</a:t>
          </a:r>
          <a:r>
            <a:rPr lang="en-US" sz="2200" b="1" i="0" kern="1200" dirty="0"/>
            <a:t>.</a:t>
          </a:r>
        </a:p>
      </dsp:txBody>
      <dsp:txXfrm>
        <a:off x="0" y="2377760"/>
        <a:ext cx="9198428" cy="10143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0C536-F6FC-483D-85EA-A3E7F35FB6FE}">
      <dsp:nvSpPr>
        <dsp:cNvPr id="0" name=""/>
        <dsp:cNvSpPr/>
      </dsp:nvSpPr>
      <dsp:spPr>
        <a:xfrm>
          <a:off x="0" y="0"/>
          <a:ext cx="91984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5DD0CB-2EA3-473A-8091-6E90ED158D30}">
      <dsp:nvSpPr>
        <dsp:cNvPr id="0" name=""/>
        <dsp:cNvSpPr/>
      </dsp:nvSpPr>
      <dsp:spPr>
        <a:xfrm>
          <a:off x="0" y="0"/>
          <a:ext cx="9198428" cy="170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 dirty="0" err="1"/>
            <a:t>Dalam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konteks</a:t>
          </a:r>
          <a:r>
            <a:rPr lang="en-US" sz="2200" b="1" i="0" kern="1200" dirty="0"/>
            <a:t> TOGAF, Process System Realization Diagram </a:t>
          </a:r>
          <a:r>
            <a:rPr lang="en-US" sz="2200" b="1" i="0" kern="1200" dirty="0" err="1"/>
            <a:t>digunakan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selama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fase</a:t>
          </a:r>
          <a:r>
            <a:rPr lang="en-US" sz="2200" b="1" i="0" kern="1200" dirty="0"/>
            <a:t> 'Realization' </a:t>
          </a:r>
          <a:r>
            <a:rPr lang="en-US" sz="2200" b="1" i="0" kern="1200" dirty="0" err="1"/>
            <a:t>dari</a:t>
          </a:r>
          <a:r>
            <a:rPr lang="en-US" sz="2200" b="1" i="0" kern="1200" dirty="0"/>
            <a:t> Architecture Development Method (ADM), </a:t>
          </a:r>
          <a:r>
            <a:rPr lang="en-US" sz="2200" b="1" i="0" kern="1200" dirty="0" err="1"/>
            <a:t>membantu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dalam</a:t>
          </a:r>
          <a:r>
            <a:rPr lang="en-US" sz="2200" b="1" i="0" kern="1200" dirty="0"/>
            <a:t> </a:t>
          </a:r>
          <a:r>
            <a:rPr lang="en-US" sz="2200" b="1" i="0" kern="1200" dirty="0" err="1"/>
            <a:t>transisi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dari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arsitektur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didefinisikan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ke</a:t>
          </a:r>
          <a:r>
            <a:rPr lang="en-US" sz="2200" b="1" i="0" kern="1200" dirty="0"/>
            <a:t> </a:t>
          </a:r>
          <a:r>
            <a:rPr lang="en-US" sz="2200" b="1" i="0" kern="1200" dirty="0" err="1"/>
            <a:t>implementasi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sistem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nyata</a:t>
          </a:r>
          <a:r>
            <a:rPr lang="en-US" sz="2200" b="1" i="0" kern="1200" dirty="0"/>
            <a:t>. </a:t>
          </a:r>
        </a:p>
      </dsp:txBody>
      <dsp:txXfrm>
        <a:off x="0" y="0"/>
        <a:ext cx="9198428" cy="1706180"/>
      </dsp:txXfrm>
    </dsp:sp>
    <dsp:sp modelId="{33ACC57D-72EA-4089-A70E-0BC451F66578}">
      <dsp:nvSpPr>
        <dsp:cNvPr id="0" name=""/>
        <dsp:cNvSpPr/>
      </dsp:nvSpPr>
      <dsp:spPr>
        <a:xfrm>
          <a:off x="0" y="1706180"/>
          <a:ext cx="91984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DE390-8EA2-4E0E-90AE-012630BA7828}">
      <dsp:nvSpPr>
        <dsp:cNvPr id="0" name=""/>
        <dsp:cNvSpPr/>
      </dsp:nvSpPr>
      <dsp:spPr>
        <a:xfrm>
          <a:off x="0" y="1706180"/>
          <a:ext cx="9198428" cy="170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1" i="0" kern="1200"/>
            <a:t>Ini </a:t>
          </a:r>
          <a:r>
            <a:rPr lang="en-US" sz="2200" b="1" i="0" kern="1200" dirty="0" err="1"/>
            <a:t>adalah</a:t>
          </a:r>
          <a:r>
            <a:rPr lang="en-US" sz="2200" b="1" i="0" kern="1200" dirty="0"/>
            <a:t> </a:t>
          </a:r>
          <a:r>
            <a:rPr lang="en-US" sz="2200" b="1" i="0" kern="1200" dirty="0" err="1"/>
            <a:t>alat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penting</a:t>
          </a:r>
          <a:r>
            <a:rPr lang="en-US" sz="2200" b="1" i="0" kern="1200" dirty="0"/>
            <a:t> </a:t>
          </a:r>
          <a:r>
            <a:rPr lang="en-US" sz="2200" b="1" i="0" kern="1200" dirty="0" err="1"/>
            <a:t>untuk</a:t>
          </a:r>
          <a:r>
            <a:rPr lang="en-US" sz="2200" b="1" i="0" kern="1200" dirty="0"/>
            <a:t> </a:t>
          </a:r>
          <a:r>
            <a:rPr lang="en-US" sz="2200" b="1" i="0" kern="1200" dirty="0" err="1"/>
            <a:t>memastikan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bahwa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ada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pemahaman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jelas</a:t>
          </a:r>
          <a:r>
            <a:rPr lang="en-US" sz="2200" b="1" i="0" kern="1200" dirty="0"/>
            <a:t> </a:t>
          </a:r>
          <a:r>
            <a:rPr lang="en-US" sz="2200" b="1" i="0" kern="1200" dirty="0" err="1"/>
            <a:t>tentang</a:t>
          </a:r>
          <a:r>
            <a:rPr lang="en-US" sz="2200" b="1" i="0" kern="1200" dirty="0"/>
            <a:t> </a:t>
          </a:r>
          <a:r>
            <a:rPr lang="en-US" sz="2200" b="1" i="0" kern="1200" dirty="0" err="1"/>
            <a:t>bagaimana</a:t>
          </a:r>
          <a:r>
            <a:rPr lang="en-US" sz="2200" b="1" i="0" kern="1200" dirty="0"/>
            <a:t> proses </a:t>
          </a:r>
          <a:r>
            <a:rPr lang="en-US" sz="2200" b="1" i="0" kern="1200" dirty="0" err="1"/>
            <a:t>bisnis</a:t>
          </a:r>
          <a:r>
            <a:rPr lang="en-US" sz="2200" b="1" i="0" kern="1200" dirty="0"/>
            <a:t> </a:t>
          </a:r>
          <a:r>
            <a:rPr lang="en-US" sz="2200" b="1" i="0" kern="1200" dirty="0" err="1"/>
            <a:t>akan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diwujudkan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melalui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teknologi</a:t>
          </a:r>
          <a:r>
            <a:rPr lang="en-US" sz="2200" b="1" i="0" kern="1200" dirty="0"/>
            <a:t> dan </a:t>
          </a:r>
          <a:r>
            <a:rPr lang="en-US" sz="2200" b="1" i="0" kern="1200" dirty="0" err="1"/>
            <a:t>sistem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ada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atau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akan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dikembangkan</a:t>
          </a:r>
          <a:r>
            <a:rPr lang="en-US" sz="2200" b="1" i="0" kern="1200" dirty="0"/>
            <a:t>.</a:t>
          </a:r>
        </a:p>
      </dsp:txBody>
      <dsp:txXfrm>
        <a:off x="0" y="1706180"/>
        <a:ext cx="9198428" cy="170618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0DC67-48A6-4501-B476-44726BBF8998}">
      <dsp:nvSpPr>
        <dsp:cNvPr id="0" name=""/>
        <dsp:cNvSpPr/>
      </dsp:nvSpPr>
      <dsp:spPr>
        <a:xfrm>
          <a:off x="0" y="44263"/>
          <a:ext cx="918754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 err="1"/>
            <a:t>Komponen</a:t>
          </a:r>
          <a:r>
            <a:rPr lang="en-US" sz="2500" b="1" i="0" kern="1200" dirty="0"/>
            <a:t> TI:</a:t>
          </a:r>
          <a:endParaRPr lang="en-US" sz="2500" b="1" kern="1200" dirty="0"/>
        </a:p>
      </dsp:txBody>
      <dsp:txXfrm>
        <a:off x="29271" y="73534"/>
        <a:ext cx="9129001" cy="541083"/>
      </dsp:txXfrm>
    </dsp:sp>
    <dsp:sp modelId="{96D54D4A-AB5F-442C-B33A-F12F86431AC3}">
      <dsp:nvSpPr>
        <dsp:cNvPr id="0" name=""/>
        <dsp:cNvSpPr/>
      </dsp:nvSpPr>
      <dsp:spPr>
        <a:xfrm>
          <a:off x="0" y="643888"/>
          <a:ext cx="9187543" cy="633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31750" rIns="177800" bIns="3175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i="0" kern="1200" dirty="0" err="1"/>
            <a:t>Termasuk</a:t>
          </a:r>
          <a:r>
            <a:rPr lang="en-US" sz="2000" b="1" i="0" kern="1200" dirty="0"/>
            <a:t> server, </a:t>
          </a:r>
          <a:r>
            <a:rPr lang="en-US" sz="2000" b="1" i="0" kern="1200" dirty="0" err="1"/>
            <a:t>aplikasi</a:t>
          </a:r>
          <a:r>
            <a:rPr lang="en-US" sz="2000" b="1" i="0" kern="1200" dirty="0"/>
            <a:t>, database, </a:t>
          </a:r>
          <a:r>
            <a:rPr lang="en-US" sz="2000" b="1" i="0" kern="1200" dirty="0" err="1"/>
            <a:t>jaringan</a:t>
          </a:r>
          <a:r>
            <a:rPr lang="en-US" sz="2000" b="1" i="0" kern="1200" dirty="0"/>
            <a:t>, dan </a:t>
          </a:r>
          <a:r>
            <a:rPr lang="en-US" sz="2000" b="1" i="0" kern="1200" dirty="0" err="1"/>
            <a:t>komponen</a:t>
          </a:r>
          <a:r>
            <a:rPr lang="en-US" sz="2000" b="1" i="0" kern="1200" dirty="0"/>
            <a:t> lain yang </a:t>
          </a:r>
          <a:r>
            <a:rPr lang="en-US" sz="2000" b="1" i="0" kern="1200" dirty="0" err="1"/>
            <a:t>perlu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dikelola</a:t>
          </a:r>
          <a:r>
            <a:rPr lang="en-US" sz="2000" b="1" i="0" kern="1200" dirty="0"/>
            <a:t>.</a:t>
          </a:r>
          <a:endParaRPr lang="en-US" sz="2000" b="1" kern="1200" dirty="0"/>
        </a:p>
      </dsp:txBody>
      <dsp:txXfrm>
        <a:off x="0" y="643888"/>
        <a:ext cx="9187543" cy="633937"/>
      </dsp:txXfrm>
    </dsp:sp>
    <dsp:sp modelId="{DF1A35D5-E3BA-4E68-BFE4-D242335AB19B}">
      <dsp:nvSpPr>
        <dsp:cNvPr id="0" name=""/>
        <dsp:cNvSpPr/>
      </dsp:nvSpPr>
      <dsp:spPr>
        <a:xfrm>
          <a:off x="0" y="1277826"/>
          <a:ext cx="918754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Alat </a:t>
          </a:r>
          <a:r>
            <a:rPr lang="en-US" sz="2500" b="1" i="0" kern="1200" dirty="0" err="1"/>
            <a:t>Manajemen</a:t>
          </a:r>
          <a:r>
            <a:rPr lang="en-US" sz="2500" b="1" i="0" kern="1200" dirty="0"/>
            <a:t>:</a:t>
          </a:r>
          <a:endParaRPr lang="en-US" sz="2500" b="1" kern="1200" dirty="0"/>
        </a:p>
      </dsp:txBody>
      <dsp:txXfrm>
        <a:off x="29271" y="1307097"/>
        <a:ext cx="9129001" cy="541083"/>
      </dsp:txXfrm>
    </dsp:sp>
    <dsp:sp modelId="{13C1ED57-B299-418A-815E-5AC18B189D9B}">
      <dsp:nvSpPr>
        <dsp:cNvPr id="0" name=""/>
        <dsp:cNvSpPr/>
      </dsp:nvSpPr>
      <dsp:spPr>
        <a:xfrm>
          <a:off x="0" y="1877451"/>
          <a:ext cx="9187543" cy="90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31750" rIns="177800" bIns="3175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i="0" kern="1200" dirty="0"/>
            <a:t>Alat yang </a:t>
          </a:r>
          <a:r>
            <a:rPr lang="en-US" sz="2000" b="1" i="0" kern="1200" dirty="0" err="1"/>
            <a:t>digunakan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untuk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memonitor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mengendalikan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mengoptimalkan</a:t>
          </a:r>
          <a:r>
            <a:rPr lang="en-US" sz="2000" b="1" i="0" kern="1200" dirty="0"/>
            <a:t>, dan </a:t>
          </a:r>
          <a:r>
            <a:rPr lang="en-US" sz="2000" b="1" i="0" kern="1200" dirty="0" err="1"/>
            <a:t>memperbaiki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komponen</a:t>
          </a:r>
          <a:r>
            <a:rPr lang="en-US" sz="2000" b="1" i="0" kern="1200" dirty="0"/>
            <a:t> TI, </a:t>
          </a:r>
          <a:r>
            <a:rPr lang="en-US" sz="2000" b="1" i="0" kern="1200" dirty="0" err="1"/>
            <a:t>seperti</a:t>
          </a:r>
          <a:r>
            <a:rPr lang="en-US" sz="2000" b="1" i="0" kern="1200" dirty="0"/>
            <a:t> software </a:t>
          </a:r>
          <a:r>
            <a:rPr lang="en-US" sz="2000" b="1" i="0" kern="1200" dirty="0" err="1"/>
            <a:t>manajemen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jaringan</a:t>
          </a:r>
          <a:r>
            <a:rPr lang="en-US" sz="2000" b="1" i="0" kern="1200" dirty="0"/>
            <a:t>, database, dan </a:t>
          </a:r>
          <a:r>
            <a:rPr lang="en-US" sz="2000" b="1" i="0" kern="1200" dirty="0" err="1"/>
            <a:t>aplikasi</a:t>
          </a:r>
          <a:r>
            <a:rPr lang="en-US" sz="2000" b="1" i="0" kern="1200" dirty="0"/>
            <a:t>.</a:t>
          </a:r>
          <a:endParaRPr lang="en-US" sz="2000" b="1" kern="1200" dirty="0"/>
        </a:p>
      </dsp:txBody>
      <dsp:txXfrm>
        <a:off x="0" y="1877451"/>
        <a:ext cx="9187543" cy="905625"/>
      </dsp:txXfrm>
    </dsp:sp>
    <dsp:sp modelId="{0C29DEAE-A869-4C76-B302-8F70DA5BBD34}">
      <dsp:nvSpPr>
        <dsp:cNvPr id="0" name=""/>
        <dsp:cNvSpPr/>
      </dsp:nvSpPr>
      <dsp:spPr>
        <a:xfrm>
          <a:off x="0" y="2783076"/>
          <a:ext cx="918754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just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Proses </a:t>
          </a:r>
          <a:r>
            <a:rPr lang="en-US" sz="2500" b="1" i="0" kern="1200" dirty="0" err="1"/>
            <a:t>Manajemen</a:t>
          </a:r>
          <a:r>
            <a:rPr lang="en-US" sz="2500" b="1" i="0" kern="1200" dirty="0"/>
            <a:t>:</a:t>
          </a:r>
          <a:endParaRPr lang="en-US" sz="2500" b="1" kern="1200" dirty="0"/>
        </a:p>
      </dsp:txBody>
      <dsp:txXfrm>
        <a:off x="29271" y="2812347"/>
        <a:ext cx="9129001" cy="541083"/>
      </dsp:txXfrm>
    </dsp:sp>
    <dsp:sp modelId="{BB4B0F54-832A-4132-AC27-17E7AF265463}">
      <dsp:nvSpPr>
        <dsp:cNvPr id="0" name=""/>
        <dsp:cNvSpPr/>
      </dsp:nvSpPr>
      <dsp:spPr>
        <a:xfrm>
          <a:off x="0" y="3382701"/>
          <a:ext cx="9187543" cy="90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31750" rIns="177800" bIns="3175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i="0" kern="1200"/>
            <a:t>Proses </a:t>
          </a:r>
          <a:r>
            <a:rPr lang="en-US" sz="2000" b="1" i="0" kern="1200" dirty="0" err="1"/>
            <a:t>operasional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diperlukan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untuk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menjalankan</a:t>
          </a:r>
          <a:r>
            <a:rPr lang="en-US" sz="2000" b="1" i="0" kern="1200" dirty="0"/>
            <a:t> dan </a:t>
          </a:r>
          <a:r>
            <a:rPr lang="en-US" sz="2000" b="1" i="0" kern="1200" dirty="0" err="1"/>
            <a:t>memelihara</a:t>
          </a:r>
          <a:r>
            <a:rPr lang="en-US" sz="2000" b="1" i="0" kern="1200" dirty="0"/>
            <a:t> </a:t>
          </a:r>
          <a:r>
            <a:rPr lang="en-US" sz="2000" b="1" i="0" kern="1200" dirty="0" err="1"/>
            <a:t>sistem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seperti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pemantauan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kinerja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pengelolaan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insiden</a:t>
          </a:r>
          <a:r>
            <a:rPr lang="en-US" sz="2000" b="1" i="0" kern="1200" dirty="0"/>
            <a:t>, dan </a:t>
          </a:r>
          <a:r>
            <a:rPr lang="en-US" sz="2000" b="1" i="0" kern="1200" dirty="0" err="1"/>
            <a:t>prosedur</a:t>
          </a:r>
          <a:r>
            <a:rPr lang="en-US" sz="2000" b="1" i="0" kern="1200" dirty="0"/>
            <a:t> backup dan recovery.</a:t>
          </a:r>
          <a:endParaRPr lang="en-US" sz="2000" b="1" kern="1200" dirty="0"/>
        </a:p>
      </dsp:txBody>
      <dsp:txXfrm>
        <a:off x="0" y="3382701"/>
        <a:ext cx="9187543" cy="90562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A79CD-CB7D-4781-B7E3-D50265F52C25}">
      <dsp:nvSpPr>
        <dsp:cNvPr id="0" name=""/>
        <dsp:cNvSpPr/>
      </dsp:nvSpPr>
      <dsp:spPr>
        <a:xfrm>
          <a:off x="0" y="84277"/>
          <a:ext cx="9187543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200" b="1" i="0" kern="1200" dirty="0" err="1"/>
            <a:t>Personil</a:t>
          </a:r>
          <a:r>
            <a:rPr lang="en-US" sz="3200" b="1" i="0" kern="1200" dirty="0"/>
            <a:t>:</a:t>
          </a:r>
        </a:p>
      </dsp:txBody>
      <dsp:txXfrm>
        <a:off x="37467" y="121744"/>
        <a:ext cx="9112609" cy="692586"/>
      </dsp:txXfrm>
    </dsp:sp>
    <dsp:sp modelId="{2EC0AC0A-CCA5-46CD-81FF-00893CFD21C5}">
      <dsp:nvSpPr>
        <dsp:cNvPr id="0" name=""/>
        <dsp:cNvSpPr/>
      </dsp:nvSpPr>
      <dsp:spPr>
        <a:xfrm>
          <a:off x="0" y="851797"/>
          <a:ext cx="9187543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40640" rIns="227584" bIns="40640" numCol="1" spcCol="1270" anchor="t" anchorCtr="0">
          <a:noAutofit/>
        </a:bodyPr>
        <a:lstStyle/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500" b="1" i="0" kern="1200" dirty="0" err="1"/>
            <a:t>Menunjukkan</a:t>
          </a:r>
          <a:r>
            <a:rPr lang="en-US" sz="2500" b="1" i="0" kern="1200" dirty="0"/>
            <a:t> </a:t>
          </a:r>
          <a:r>
            <a:rPr lang="en-US" sz="2500" b="1" i="0" kern="1200" dirty="0" err="1"/>
            <a:t>berbagai</a:t>
          </a:r>
          <a:r>
            <a:rPr lang="en-US" sz="2500" b="1" i="0" kern="1200" dirty="0"/>
            <a:t> </a:t>
          </a:r>
          <a:r>
            <a:rPr lang="en-US" sz="2500" b="1" i="0" kern="1200" dirty="0" err="1"/>
            <a:t>peran</a:t>
          </a:r>
          <a:r>
            <a:rPr lang="en-US" sz="2500" b="1" i="0" kern="1200" dirty="0"/>
            <a:t> dan </a:t>
          </a:r>
          <a:r>
            <a:rPr lang="en-US" sz="2500" b="1" i="0" kern="1200" dirty="0" err="1"/>
            <a:t>tanggung</a:t>
          </a:r>
          <a:r>
            <a:rPr lang="en-US" sz="2500" b="1" i="0" kern="1200" dirty="0"/>
            <a:t> </a:t>
          </a:r>
          <a:r>
            <a:rPr lang="en-US" sz="2500" b="1" i="0" kern="1200" dirty="0" err="1"/>
            <a:t>jawab</a:t>
          </a:r>
          <a:r>
            <a:rPr lang="en-US" sz="2500" b="1" i="0" kern="1200" dirty="0"/>
            <a:t> </a:t>
          </a:r>
          <a:r>
            <a:rPr lang="en-US" sz="2500" b="1" i="0" kern="1200" dirty="0" err="1"/>
            <a:t>dalam</a:t>
          </a:r>
          <a:r>
            <a:rPr lang="en-US" sz="2500" b="1" i="0" kern="1200" dirty="0"/>
            <a:t> </a:t>
          </a:r>
          <a:r>
            <a:rPr lang="en-US" sz="2500" b="1" i="0" kern="1200" dirty="0" err="1"/>
            <a:t>organisasi</a:t>
          </a:r>
          <a:r>
            <a:rPr lang="en-US" sz="2500" b="1" i="0" kern="1200" dirty="0"/>
            <a:t> yang </a:t>
          </a:r>
          <a:r>
            <a:rPr lang="en-US" sz="2500" b="1" i="0" kern="1200" dirty="0" err="1"/>
            <a:t>terkait</a:t>
          </a:r>
          <a:r>
            <a:rPr lang="en-US" sz="2500" b="1" i="0" kern="1200" dirty="0"/>
            <a:t> </a:t>
          </a:r>
          <a:r>
            <a:rPr lang="en-US" sz="2500" b="1" i="0" kern="1200" dirty="0" err="1"/>
            <a:t>dengan</a:t>
          </a:r>
          <a:r>
            <a:rPr lang="en-US" sz="2500" b="1" i="0" kern="1200" dirty="0"/>
            <a:t> </a:t>
          </a:r>
          <a:r>
            <a:rPr lang="en-US" sz="2500" b="1" i="0" kern="1200" dirty="0" err="1"/>
            <a:t>pengelolaan</a:t>
          </a:r>
          <a:r>
            <a:rPr lang="en-US" sz="2500" b="1" i="0" kern="1200" dirty="0"/>
            <a:t> TI.</a:t>
          </a:r>
        </a:p>
      </dsp:txBody>
      <dsp:txXfrm>
        <a:off x="0" y="851797"/>
        <a:ext cx="9187543" cy="794880"/>
      </dsp:txXfrm>
    </dsp:sp>
    <dsp:sp modelId="{977BC892-F2F6-4032-A593-8C4E0470D312}">
      <dsp:nvSpPr>
        <dsp:cNvPr id="0" name=""/>
        <dsp:cNvSpPr/>
      </dsp:nvSpPr>
      <dsp:spPr>
        <a:xfrm>
          <a:off x="0" y="1646677"/>
          <a:ext cx="9187543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200" b="1" i="0" kern="1200" dirty="0" err="1"/>
            <a:t>Metrik</a:t>
          </a:r>
          <a:r>
            <a:rPr lang="en-US" sz="3200" b="1" i="0" kern="1200" dirty="0"/>
            <a:t> dan </a:t>
          </a:r>
          <a:r>
            <a:rPr lang="en-US" sz="3200" b="1" i="0" kern="1200" dirty="0" err="1"/>
            <a:t>Indikator</a:t>
          </a:r>
          <a:r>
            <a:rPr lang="en-US" sz="3200" b="1" i="0" kern="1200" dirty="0"/>
            <a:t> Kinerja:</a:t>
          </a:r>
        </a:p>
      </dsp:txBody>
      <dsp:txXfrm>
        <a:off x="37467" y="1684144"/>
        <a:ext cx="9112609" cy="692586"/>
      </dsp:txXfrm>
    </dsp:sp>
    <dsp:sp modelId="{BBD28EE8-0027-41A4-857D-F588A6D4CE39}">
      <dsp:nvSpPr>
        <dsp:cNvPr id="0" name=""/>
        <dsp:cNvSpPr/>
      </dsp:nvSpPr>
      <dsp:spPr>
        <a:xfrm>
          <a:off x="0" y="2414197"/>
          <a:ext cx="9187543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40640" rIns="227584" bIns="40640" numCol="1" spcCol="1270" anchor="t" anchorCtr="0">
          <a:noAutofit/>
        </a:bodyPr>
        <a:lstStyle/>
        <a:p>
          <a:pPr marL="228600" lvl="1" indent="-228600" algn="just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500" b="1" i="0" kern="1200" dirty="0" err="1"/>
            <a:t>Menggambarkan</a:t>
          </a:r>
          <a:r>
            <a:rPr lang="en-US" sz="2500" b="1" i="0" kern="1200" dirty="0"/>
            <a:t> </a:t>
          </a:r>
          <a:r>
            <a:rPr lang="en-US" sz="2500" b="1" i="0" kern="1200" dirty="0" err="1"/>
            <a:t>metrik</a:t>
          </a:r>
          <a:r>
            <a:rPr lang="en-US" sz="2500" b="1" i="0" kern="1200" dirty="0"/>
            <a:t> yang </a:t>
          </a:r>
          <a:r>
            <a:rPr lang="en-US" sz="2500" b="1" i="0" kern="1200" dirty="0" err="1"/>
            <a:t>digunakan</a:t>
          </a:r>
          <a:r>
            <a:rPr lang="en-US" sz="2500" b="1" i="0" kern="1200" dirty="0"/>
            <a:t> </a:t>
          </a:r>
          <a:r>
            <a:rPr lang="en-US" sz="2500" b="1" i="0" kern="1200" dirty="0" err="1"/>
            <a:t>untuk</a:t>
          </a:r>
          <a:r>
            <a:rPr lang="en-US" sz="2500" b="1" i="0" kern="1200" dirty="0"/>
            <a:t> </a:t>
          </a:r>
          <a:r>
            <a:rPr lang="en-US" sz="2500" b="1" i="0" kern="1200" dirty="0" err="1"/>
            <a:t>mengevaluasi</a:t>
          </a:r>
          <a:r>
            <a:rPr lang="en-US" sz="2500" b="1" i="0" kern="1200" dirty="0"/>
            <a:t> </a:t>
          </a:r>
          <a:r>
            <a:rPr lang="en-US" sz="2500" b="1" i="0" kern="1200" dirty="0" err="1"/>
            <a:t>kinerja</a:t>
          </a:r>
          <a:r>
            <a:rPr lang="en-US" sz="2500" b="1" i="0" kern="1200" dirty="0"/>
            <a:t> </a:t>
          </a:r>
          <a:r>
            <a:rPr lang="en-US" sz="2500" b="1" i="0" kern="1200" dirty="0" err="1"/>
            <a:t>sistem</a:t>
          </a:r>
          <a:r>
            <a:rPr lang="en-US" sz="2500" b="1" i="0" kern="1200" dirty="0"/>
            <a:t> dan </a:t>
          </a:r>
          <a:r>
            <a:rPr lang="en-US" sz="2500" b="1" i="0" kern="1200" dirty="0" err="1"/>
            <a:t>efektivitas</a:t>
          </a:r>
          <a:r>
            <a:rPr lang="en-US" sz="2500" b="1" i="0" kern="1200" dirty="0"/>
            <a:t> </a:t>
          </a:r>
          <a:r>
            <a:rPr lang="en-US" sz="2500" b="1" i="0" kern="1200" dirty="0" err="1"/>
            <a:t>manajemen</a:t>
          </a:r>
          <a:r>
            <a:rPr lang="en-US" sz="2500" b="1" i="0" kern="1200" dirty="0"/>
            <a:t>.</a:t>
          </a:r>
        </a:p>
      </dsp:txBody>
      <dsp:txXfrm>
        <a:off x="0" y="2414197"/>
        <a:ext cx="9187543" cy="11592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83E00-0C20-47FE-8C77-B2FF2A1C1AA3}">
      <dsp:nvSpPr>
        <dsp:cNvPr id="0" name=""/>
        <dsp:cNvSpPr/>
      </dsp:nvSpPr>
      <dsp:spPr>
        <a:xfrm>
          <a:off x="0" y="189783"/>
          <a:ext cx="918754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 err="1"/>
            <a:t>Visibilitas</a:t>
          </a:r>
          <a:r>
            <a:rPr lang="en-US" sz="2400" b="1" i="0" kern="1200" dirty="0"/>
            <a:t> </a:t>
          </a:r>
          <a:r>
            <a:rPr lang="en-US" sz="2400" b="1" i="0" kern="1200" dirty="0" err="1"/>
            <a:t>Operasional</a:t>
          </a:r>
          <a:r>
            <a:rPr lang="en-US" sz="2400" b="1" i="0" kern="1200" dirty="0"/>
            <a:t>:</a:t>
          </a:r>
        </a:p>
      </dsp:txBody>
      <dsp:txXfrm>
        <a:off x="28100" y="217883"/>
        <a:ext cx="9131343" cy="519439"/>
      </dsp:txXfrm>
    </dsp:sp>
    <dsp:sp modelId="{681C89F7-9CBC-4341-ABE9-B1DAA150A36C}">
      <dsp:nvSpPr>
        <dsp:cNvPr id="0" name=""/>
        <dsp:cNvSpPr/>
      </dsp:nvSpPr>
      <dsp:spPr>
        <a:xfrm>
          <a:off x="0" y="765423"/>
          <a:ext cx="9187543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900" b="1" i="0" kern="1200" dirty="0" err="1"/>
            <a:t>Menyediakan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gambaran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jelas</a:t>
          </a:r>
          <a:r>
            <a:rPr lang="en-US" sz="1900" b="1" i="0" kern="1200" dirty="0"/>
            <a:t> </a:t>
          </a:r>
          <a:r>
            <a:rPr lang="en-US" sz="1900" b="1" i="0" kern="1200" dirty="0" err="1"/>
            <a:t>tentang</a:t>
          </a:r>
          <a:r>
            <a:rPr lang="en-US" sz="1900" b="1" i="0" kern="1200" dirty="0"/>
            <a:t> </a:t>
          </a:r>
          <a:r>
            <a:rPr lang="en-US" sz="1900" b="1" i="0" kern="1200" dirty="0" err="1"/>
            <a:t>cara</a:t>
          </a:r>
          <a:r>
            <a:rPr lang="en-US" sz="1900" b="1" i="0" kern="1200" dirty="0"/>
            <a:t> </a:t>
          </a:r>
          <a:r>
            <a:rPr lang="en-US" sz="1900" b="1" i="0" kern="1200" dirty="0" err="1"/>
            <a:t>infrastruktur</a:t>
          </a:r>
          <a:r>
            <a:rPr lang="en-US" sz="1900" b="1" i="0" kern="1200" dirty="0"/>
            <a:t> TI </a:t>
          </a:r>
          <a:r>
            <a:rPr lang="en-US" sz="1900" b="1" i="0" kern="1200" dirty="0" err="1"/>
            <a:t>dikelola</a:t>
          </a:r>
          <a:r>
            <a:rPr lang="en-US" sz="1900" b="1" i="0" kern="1200" dirty="0"/>
            <a:t>, </a:t>
          </a:r>
          <a:r>
            <a:rPr lang="en-US" sz="1900" b="1" i="0" kern="1200" dirty="0" err="1"/>
            <a:t>memungkinkan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visibilitas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atas</a:t>
          </a:r>
          <a:r>
            <a:rPr lang="en-US" sz="1900" b="1" i="0" kern="1200" dirty="0"/>
            <a:t> </a:t>
          </a:r>
          <a:r>
            <a:rPr lang="en-US" sz="1900" b="1" i="0" kern="1200" dirty="0" err="1"/>
            <a:t>operasional</a:t>
          </a:r>
          <a:r>
            <a:rPr lang="en-US" sz="1900" b="1" i="0" kern="1200" dirty="0"/>
            <a:t> </a:t>
          </a:r>
          <a:r>
            <a:rPr lang="en-US" sz="1900" b="1" i="0" kern="1200" dirty="0" err="1"/>
            <a:t>harian</a:t>
          </a:r>
          <a:r>
            <a:rPr lang="en-US" sz="1900" b="1" i="0" kern="1200" dirty="0"/>
            <a:t> dan </a:t>
          </a:r>
          <a:r>
            <a:rPr lang="en-US" sz="1900" b="1" i="0" kern="1200" dirty="0" err="1"/>
            <a:t>kapasitas</a:t>
          </a:r>
          <a:r>
            <a:rPr lang="en-US" sz="1900" b="1" i="0" kern="1200" dirty="0"/>
            <a:t> </a:t>
          </a:r>
          <a:r>
            <a:rPr lang="en-US" sz="1900" b="1" i="0" kern="1200" dirty="0" err="1"/>
            <a:t>manajemen</a:t>
          </a:r>
          <a:r>
            <a:rPr lang="en-US" sz="1900" b="1" i="0" kern="1200" dirty="0"/>
            <a:t>.</a:t>
          </a:r>
        </a:p>
      </dsp:txBody>
      <dsp:txXfrm>
        <a:off x="0" y="765423"/>
        <a:ext cx="9187543" cy="869400"/>
      </dsp:txXfrm>
    </dsp:sp>
    <dsp:sp modelId="{C46B0904-FFD1-4754-B57B-1FAD18F4FCC1}">
      <dsp:nvSpPr>
        <dsp:cNvPr id="0" name=""/>
        <dsp:cNvSpPr/>
      </dsp:nvSpPr>
      <dsp:spPr>
        <a:xfrm>
          <a:off x="0" y="1634823"/>
          <a:ext cx="918754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1" i="0" kern="1200" dirty="0" err="1"/>
            <a:t>Optimalisasi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Sumber</a:t>
          </a:r>
          <a:r>
            <a:rPr lang="en-US" sz="2400" b="1" i="0" kern="1200" dirty="0"/>
            <a:t> Daya:</a:t>
          </a:r>
        </a:p>
      </dsp:txBody>
      <dsp:txXfrm>
        <a:off x="28100" y="1662923"/>
        <a:ext cx="9131343" cy="519439"/>
      </dsp:txXfrm>
    </dsp:sp>
    <dsp:sp modelId="{13B0659A-E442-41F1-B6E1-1AFEE4832411}">
      <dsp:nvSpPr>
        <dsp:cNvPr id="0" name=""/>
        <dsp:cNvSpPr/>
      </dsp:nvSpPr>
      <dsp:spPr>
        <a:xfrm>
          <a:off x="0" y="2210463"/>
          <a:ext cx="9187543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900" b="1" i="0" kern="1200" dirty="0" err="1"/>
            <a:t>Memfasilitasi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identifikasi</a:t>
          </a:r>
          <a:r>
            <a:rPr lang="en-US" sz="1900" b="1" i="0" kern="1200" dirty="0"/>
            <a:t> </a:t>
          </a:r>
          <a:r>
            <a:rPr lang="en-US" sz="1900" b="1" i="0" kern="1200" dirty="0" err="1"/>
            <a:t>peluang</a:t>
          </a:r>
          <a:r>
            <a:rPr lang="en-US" sz="1900" b="1" i="0" kern="1200" dirty="0"/>
            <a:t> </a:t>
          </a:r>
          <a:r>
            <a:rPr lang="en-US" sz="1900" b="1" i="0" kern="1200" dirty="0" err="1"/>
            <a:t>untuk</a:t>
          </a:r>
          <a:r>
            <a:rPr lang="en-US" sz="1900" b="1" i="0" kern="1200" dirty="0"/>
            <a:t> </a:t>
          </a:r>
          <a:r>
            <a:rPr lang="en-US" sz="1900" b="1" i="0" kern="1200" dirty="0" err="1"/>
            <a:t>mengoptimalkan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penggunaan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sumber</a:t>
          </a:r>
          <a:r>
            <a:rPr lang="en-US" sz="1900" b="1" i="0" kern="1200" dirty="0"/>
            <a:t> </a:t>
          </a:r>
          <a:r>
            <a:rPr lang="en-US" sz="1900" b="1" i="0" kern="1200" dirty="0" err="1"/>
            <a:t>daya</a:t>
          </a:r>
          <a:r>
            <a:rPr lang="en-US" sz="1900" b="1" i="0" kern="1200" dirty="0"/>
            <a:t> TI dan </a:t>
          </a:r>
          <a:r>
            <a:rPr lang="en-US" sz="1900" b="1" i="0" kern="1200" dirty="0" err="1"/>
            <a:t>personil</a:t>
          </a:r>
          <a:r>
            <a:rPr lang="en-US" sz="1900" b="1" i="0" kern="1200" dirty="0"/>
            <a:t>, </a:t>
          </a:r>
          <a:r>
            <a:rPr lang="en-US" sz="1900" b="1" i="0" kern="1200" dirty="0" err="1"/>
            <a:t>berdasarkan</a:t>
          </a:r>
          <a:r>
            <a:rPr lang="en-US" sz="1900" b="1" i="0" kern="1200" dirty="0"/>
            <a:t> </a:t>
          </a:r>
          <a:r>
            <a:rPr lang="en-US" sz="1900" b="1" i="0" kern="1200" dirty="0" err="1"/>
            <a:t>pemahaman</a:t>
          </a:r>
          <a:r>
            <a:rPr lang="en-US" sz="1900" b="1" i="0" kern="1200" dirty="0"/>
            <a:t> yang </a:t>
          </a:r>
          <a:r>
            <a:rPr lang="en-US" sz="1900" b="1" i="0" kern="1200" dirty="0" err="1"/>
            <a:t>lebih</a:t>
          </a:r>
          <a:r>
            <a:rPr lang="en-US" sz="1900" b="1" i="0" kern="1200" dirty="0"/>
            <a:t> </a:t>
          </a:r>
          <a:r>
            <a:rPr lang="en-US" sz="1900" b="1" i="0" kern="1200" dirty="0" err="1"/>
            <a:t>baik</a:t>
          </a:r>
          <a:r>
            <a:rPr lang="en-US" sz="1900" b="1" i="0" kern="1200" dirty="0"/>
            <a:t> </a:t>
          </a:r>
          <a:r>
            <a:rPr lang="en-US" sz="1900" b="1" i="0" kern="1200" dirty="0" err="1"/>
            <a:t>tentang</a:t>
          </a:r>
          <a:r>
            <a:rPr lang="en-US" sz="1900" b="1" i="0" kern="1200" dirty="0"/>
            <a:t> </a:t>
          </a:r>
          <a:r>
            <a:rPr lang="en-US" sz="1900" b="1" i="0" kern="1200" dirty="0" err="1"/>
            <a:t>alat</a:t>
          </a:r>
          <a:r>
            <a:rPr lang="en-US" sz="1900" b="1" i="0" kern="1200" dirty="0"/>
            <a:t> dan proses yang </a:t>
          </a:r>
          <a:r>
            <a:rPr lang="en-US" sz="1900" b="1" i="0" kern="1200" dirty="0" err="1"/>
            <a:t>digunakan</a:t>
          </a:r>
          <a:r>
            <a:rPr lang="en-US" sz="1900" b="1" i="0" kern="1200" dirty="0"/>
            <a:t>.</a:t>
          </a:r>
        </a:p>
      </dsp:txBody>
      <dsp:txXfrm>
        <a:off x="0" y="2210463"/>
        <a:ext cx="9187543" cy="869400"/>
      </dsp:txXfrm>
    </dsp:sp>
    <dsp:sp modelId="{979B96A5-243E-4F5D-AE93-F59BCE687D3C}">
      <dsp:nvSpPr>
        <dsp:cNvPr id="0" name=""/>
        <dsp:cNvSpPr/>
      </dsp:nvSpPr>
      <dsp:spPr>
        <a:xfrm>
          <a:off x="0" y="3079863"/>
          <a:ext cx="9187543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nb-NO" sz="2400" b="1" i="0" kern="1200" dirty="0"/>
            <a:t>Standarisasi Proses:</a:t>
          </a:r>
        </a:p>
      </dsp:txBody>
      <dsp:txXfrm>
        <a:off x="28100" y="3107963"/>
        <a:ext cx="9131343" cy="519439"/>
      </dsp:txXfrm>
    </dsp:sp>
    <dsp:sp modelId="{15E62054-CF48-471F-A8E1-184D2FA3531D}">
      <dsp:nvSpPr>
        <dsp:cNvPr id="0" name=""/>
        <dsp:cNvSpPr/>
      </dsp:nvSpPr>
      <dsp:spPr>
        <a:xfrm>
          <a:off x="0" y="3655503"/>
          <a:ext cx="9187543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nb-NO" sz="1900" b="1" i="0" kern="1200"/>
            <a:t>Mendukung </a:t>
          </a:r>
          <a:r>
            <a:rPr lang="nb-NO" sz="1900" b="1" i="0" kern="1200" dirty="0"/>
            <a:t>upaya standarisasi proses manajemen TI, yang meningkatkan efisiensi dan mengurangi risiko operasional.</a:t>
          </a:r>
        </a:p>
      </dsp:txBody>
      <dsp:txXfrm>
        <a:off x="0" y="3655503"/>
        <a:ext cx="9187543" cy="59616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D56A1-9399-4A21-9E42-E147BD4A98DB}">
      <dsp:nvSpPr>
        <dsp:cNvPr id="0" name=""/>
        <dsp:cNvSpPr/>
      </dsp:nvSpPr>
      <dsp:spPr>
        <a:xfrm>
          <a:off x="0" y="386298"/>
          <a:ext cx="9187543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just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b="1" i="0" kern="1200" dirty="0" err="1"/>
            <a:t>Kepatuhan</a:t>
          </a:r>
          <a:r>
            <a:rPr lang="en-US" sz="3100" b="1" i="0" kern="1200" dirty="0"/>
            <a:t> dan </a:t>
          </a:r>
          <a:r>
            <a:rPr lang="en-US" sz="3100" b="1" i="0" kern="1200" dirty="0" err="1"/>
            <a:t>Resiko</a:t>
          </a:r>
          <a:r>
            <a:rPr lang="en-US" sz="3100" b="1" i="0" kern="1200" dirty="0"/>
            <a:t>:</a:t>
          </a:r>
        </a:p>
      </dsp:txBody>
      <dsp:txXfrm>
        <a:off x="36296" y="422594"/>
        <a:ext cx="9114951" cy="670943"/>
      </dsp:txXfrm>
    </dsp:sp>
    <dsp:sp modelId="{DEB1D66A-E30C-4B6B-8587-121E1A92A5C7}">
      <dsp:nvSpPr>
        <dsp:cNvPr id="0" name=""/>
        <dsp:cNvSpPr/>
      </dsp:nvSpPr>
      <dsp:spPr>
        <a:xfrm>
          <a:off x="0" y="1129833"/>
          <a:ext cx="9187543" cy="109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39370" rIns="220472" bIns="3937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kern="1200" dirty="0" err="1"/>
            <a:t>Membantu</a:t>
          </a:r>
          <a:r>
            <a:rPr lang="en-US" sz="2400" b="1" i="0" kern="1200" dirty="0"/>
            <a:t> </a:t>
          </a:r>
          <a:r>
            <a:rPr lang="en-US" sz="2400" b="1" i="0" kern="1200" dirty="0" err="1"/>
            <a:t>dalam</a:t>
          </a:r>
          <a:r>
            <a:rPr lang="en-US" sz="2400" b="1" i="0" kern="1200" dirty="0"/>
            <a:t> </a:t>
          </a:r>
          <a:r>
            <a:rPr lang="en-US" sz="2400" b="1" i="0" kern="1200" dirty="0" err="1"/>
            <a:t>memastikan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bahwa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semua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aspek</a:t>
          </a:r>
          <a:r>
            <a:rPr lang="en-US" sz="2400" b="1" i="0" kern="1200" dirty="0"/>
            <a:t> </a:t>
          </a:r>
          <a:r>
            <a:rPr lang="en-US" sz="2400" b="1" i="0" kern="1200" dirty="0" err="1"/>
            <a:t>manajemen</a:t>
          </a:r>
          <a:r>
            <a:rPr lang="en-US" sz="2400" b="1" i="0" kern="1200" dirty="0"/>
            <a:t> TI </a:t>
          </a:r>
          <a:r>
            <a:rPr lang="en-US" sz="2400" b="1" i="0" kern="1200" dirty="0" err="1"/>
            <a:t>memenuhi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standar</a:t>
          </a:r>
          <a:r>
            <a:rPr lang="en-US" sz="2400" b="1" i="0" kern="1200" dirty="0"/>
            <a:t> </a:t>
          </a:r>
          <a:r>
            <a:rPr lang="en-US" sz="2400" b="1" i="0" kern="1200" dirty="0" err="1"/>
            <a:t>kepatuhan</a:t>
          </a:r>
          <a:r>
            <a:rPr lang="en-US" sz="2400" b="1" i="0" kern="1200" dirty="0"/>
            <a:t> dan </a:t>
          </a:r>
          <a:r>
            <a:rPr lang="en-US" sz="2400" b="1" i="0" kern="1200" dirty="0" err="1"/>
            <a:t>kontrol</a:t>
          </a:r>
          <a:r>
            <a:rPr lang="en-US" sz="2400" b="1" i="0" kern="1200" dirty="0"/>
            <a:t> internal, </a:t>
          </a:r>
          <a:r>
            <a:rPr lang="en-US" sz="2400" b="1" i="0" kern="1200" dirty="0" err="1"/>
            <a:t>serta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mengidentifikasi</a:t>
          </a:r>
          <a:r>
            <a:rPr lang="en-US" sz="2400" b="1" i="0" kern="1200" dirty="0"/>
            <a:t> area </a:t>
          </a:r>
          <a:r>
            <a:rPr lang="en-US" sz="2400" b="1" i="0" kern="1200" dirty="0" err="1"/>
            <a:t>potensial</a:t>
          </a:r>
          <a:r>
            <a:rPr lang="en-US" sz="2400" b="1" i="0" kern="1200" dirty="0"/>
            <a:t> </a:t>
          </a:r>
          <a:r>
            <a:rPr lang="en-US" sz="2400" b="1" i="0" kern="1200" dirty="0" err="1"/>
            <a:t>risiko</a:t>
          </a:r>
          <a:r>
            <a:rPr lang="en-US" sz="2400" b="1" i="0" kern="1200" dirty="0"/>
            <a:t>.</a:t>
          </a:r>
        </a:p>
      </dsp:txBody>
      <dsp:txXfrm>
        <a:off x="0" y="1129833"/>
        <a:ext cx="9187543" cy="1090890"/>
      </dsp:txXfrm>
    </dsp:sp>
    <dsp:sp modelId="{603685B9-DD20-4FFE-97E8-2518A2871FB3}">
      <dsp:nvSpPr>
        <dsp:cNvPr id="0" name=""/>
        <dsp:cNvSpPr/>
      </dsp:nvSpPr>
      <dsp:spPr>
        <a:xfrm>
          <a:off x="0" y="2220723"/>
          <a:ext cx="9187543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just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100" b="1" i="0" kern="1200" dirty="0" err="1"/>
            <a:t>Perencanaan</a:t>
          </a:r>
          <a:r>
            <a:rPr lang="en-US" sz="3100" b="1" i="0" kern="1200" dirty="0"/>
            <a:t> dan </a:t>
          </a:r>
          <a:r>
            <a:rPr lang="en-US" sz="3100" b="1" i="0" kern="1200" dirty="0" err="1"/>
            <a:t>Skalabilitas</a:t>
          </a:r>
          <a:r>
            <a:rPr lang="en-US" sz="3100" b="1" i="0" kern="1200" dirty="0"/>
            <a:t>:</a:t>
          </a:r>
        </a:p>
      </dsp:txBody>
      <dsp:txXfrm>
        <a:off x="36296" y="2257019"/>
        <a:ext cx="9114951" cy="670943"/>
      </dsp:txXfrm>
    </dsp:sp>
    <dsp:sp modelId="{9BB9DD2C-88A9-4C72-9FDB-20599F63A372}">
      <dsp:nvSpPr>
        <dsp:cNvPr id="0" name=""/>
        <dsp:cNvSpPr/>
      </dsp:nvSpPr>
      <dsp:spPr>
        <a:xfrm>
          <a:off x="0" y="2964258"/>
          <a:ext cx="9187543" cy="1090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704" tIns="39370" rIns="220472" bIns="3937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400" b="1" i="0" kern="1200" dirty="0" err="1"/>
            <a:t>Memberikan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kerangka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kerja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untuk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perencanaan</a:t>
          </a:r>
          <a:r>
            <a:rPr lang="en-US" sz="2400" b="1" i="0" kern="1200" dirty="0"/>
            <a:t> dan </a:t>
          </a:r>
          <a:r>
            <a:rPr lang="en-US" sz="2400" b="1" i="0" kern="1200" dirty="0" err="1"/>
            <a:t>peningkatan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sistem</a:t>
          </a:r>
          <a:r>
            <a:rPr lang="en-US" sz="2400" b="1" i="0" kern="1200" dirty="0"/>
            <a:t> yang </a:t>
          </a:r>
          <a:r>
            <a:rPr lang="en-US" sz="2400" b="1" i="0" kern="1200" dirty="0" err="1"/>
            <a:t>memperhitungkan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persyaratan</a:t>
          </a:r>
          <a:r>
            <a:rPr lang="en-US" sz="2400" b="1" i="0" kern="1200" dirty="0"/>
            <a:t> </a:t>
          </a:r>
          <a:r>
            <a:rPr lang="en-US" sz="2400" b="1" i="0" kern="1200" dirty="0" err="1"/>
            <a:t>manajemen</a:t>
          </a:r>
          <a:r>
            <a:rPr lang="en-US" sz="2400" b="1" i="0" kern="1200" dirty="0"/>
            <a:t> TI, </a:t>
          </a:r>
          <a:r>
            <a:rPr lang="en-US" sz="2400" b="1" i="0" kern="1200" dirty="0" err="1"/>
            <a:t>serta</a:t>
          </a:r>
          <a:r>
            <a:rPr lang="en-US" sz="2400" b="1" i="0" kern="1200" dirty="0"/>
            <a:t> </a:t>
          </a:r>
          <a:r>
            <a:rPr lang="en-US" sz="2400" b="1" i="0" kern="1200" dirty="0" err="1"/>
            <a:t>mendukung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skalabilitas</a:t>
          </a:r>
          <a:r>
            <a:rPr lang="en-US" sz="2400" b="1" i="0" kern="1200" dirty="0"/>
            <a:t> </a:t>
          </a:r>
          <a:r>
            <a:rPr lang="en-US" sz="2400" b="1" i="0" kern="1200" dirty="0" err="1"/>
            <a:t>sistem</a:t>
          </a:r>
          <a:r>
            <a:rPr lang="en-US" sz="2400" b="1" i="0" kern="1200" dirty="0"/>
            <a:t>.</a:t>
          </a:r>
        </a:p>
      </dsp:txBody>
      <dsp:txXfrm>
        <a:off x="0" y="2964258"/>
        <a:ext cx="9187543" cy="109089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0E0F06-DFC3-4E46-B679-9F85E66F1EEA}">
      <dsp:nvSpPr>
        <dsp:cNvPr id="0" name=""/>
        <dsp:cNvSpPr/>
      </dsp:nvSpPr>
      <dsp:spPr>
        <a:xfrm>
          <a:off x="0" y="0"/>
          <a:ext cx="91875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3CFA5-0BB6-406F-A7D0-18076067893D}">
      <dsp:nvSpPr>
        <dsp:cNvPr id="0" name=""/>
        <dsp:cNvSpPr/>
      </dsp:nvSpPr>
      <dsp:spPr>
        <a:xfrm>
          <a:off x="0" y="0"/>
          <a:ext cx="9187543" cy="2220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 dirty="0" err="1"/>
            <a:t>Dalam</a:t>
          </a:r>
          <a:r>
            <a:rPr lang="en-US" sz="2000" b="1" i="0" kern="1200" dirty="0"/>
            <a:t> </a:t>
          </a:r>
          <a:r>
            <a:rPr lang="en-US" sz="2000" b="1" i="0" kern="1200" dirty="0" err="1"/>
            <a:t>konteks</a:t>
          </a:r>
          <a:r>
            <a:rPr lang="en-US" sz="2000" b="1" i="0" kern="1200" dirty="0"/>
            <a:t> </a:t>
          </a:r>
          <a:r>
            <a:rPr lang="en-US" sz="2000" b="1" i="0" kern="1200" dirty="0" err="1"/>
            <a:t>arsitektur</a:t>
          </a:r>
          <a:r>
            <a:rPr lang="en-US" sz="2000" b="1" i="0" kern="1200" dirty="0"/>
            <a:t> </a:t>
          </a:r>
          <a:r>
            <a:rPr lang="en-US" sz="2000" b="1" i="0" kern="1200" dirty="0" err="1"/>
            <a:t>perusahaan</a:t>
          </a:r>
          <a:r>
            <a:rPr lang="en-US" sz="2000" b="1" i="0" kern="1200" dirty="0"/>
            <a:t>, Enterprise Manageability Diagram </a:t>
          </a:r>
          <a:r>
            <a:rPr lang="en-US" sz="2000" b="1" i="0" kern="1200" dirty="0" err="1"/>
            <a:t>digunakan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untuk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memastikan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bahwa</a:t>
          </a:r>
          <a:r>
            <a:rPr lang="en-US" sz="2000" b="1" i="0" kern="1200" dirty="0"/>
            <a:t> </a:t>
          </a:r>
          <a:r>
            <a:rPr lang="en-US" sz="2000" b="1" i="0" kern="1200" dirty="0" err="1"/>
            <a:t>sistem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dirancang</a:t>
          </a:r>
          <a:r>
            <a:rPr lang="en-US" sz="2000" b="1" i="0" kern="1200" dirty="0"/>
            <a:t> </a:t>
          </a:r>
          <a:r>
            <a:rPr lang="en-US" sz="2000" b="1" i="0" kern="1200" dirty="0" err="1"/>
            <a:t>tidak</a:t>
          </a:r>
          <a:r>
            <a:rPr lang="en-US" sz="2000" b="1" i="0" kern="1200" dirty="0"/>
            <a:t> </a:t>
          </a:r>
          <a:r>
            <a:rPr lang="en-US" sz="2000" b="1" i="0" kern="1200" dirty="0" err="1"/>
            <a:t>hanya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memenuhi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kebutuhan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fungsional</a:t>
          </a:r>
          <a:r>
            <a:rPr lang="en-US" sz="2000" b="1" i="0" kern="1200" dirty="0"/>
            <a:t> dan </a:t>
          </a:r>
          <a:r>
            <a:rPr lang="en-US" sz="2000" b="1" i="0" kern="1200" dirty="0" err="1"/>
            <a:t>bisnis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tetapi</a:t>
          </a:r>
          <a:r>
            <a:rPr lang="en-US" sz="2000" b="1" i="0" kern="1200" dirty="0"/>
            <a:t> juga </a:t>
          </a:r>
          <a:r>
            <a:rPr lang="en-US" sz="2000" b="1" i="0" kern="1200" dirty="0" err="1"/>
            <a:t>dapat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dikelola</a:t>
          </a:r>
          <a:r>
            <a:rPr lang="en-US" sz="2000" b="1" i="0" kern="1200" dirty="0"/>
            <a:t> dan </a:t>
          </a:r>
          <a:r>
            <a:rPr lang="en-US" sz="2000" b="1" i="0" kern="1200" dirty="0" err="1"/>
            <a:t>dipelihara</a:t>
          </a:r>
          <a:r>
            <a:rPr lang="en-US" sz="2000" b="1" i="0" kern="1200" dirty="0"/>
            <a:t> </a:t>
          </a:r>
          <a:r>
            <a:rPr lang="en-US" sz="2000" b="1" i="0" kern="1200" dirty="0" err="1"/>
            <a:t>sepanjang</a:t>
          </a:r>
          <a:r>
            <a:rPr lang="en-US" sz="2000" b="1" i="0" kern="1200" dirty="0"/>
            <a:t> </a:t>
          </a:r>
          <a:r>
            <a:rPr lang="en-US" sz="2000" b="1" i="0" kern="1200" dirty="0" err="1"/>
            <a:t>siklus</a:t>
          </a:r>
          <a:r>
            <a:rPr lang="en-US" sz="2000" b="1" i="0" kern="1200" dirty="0"/>
            <a:t> </a:t>
          </a:r>
          <a:r>
            <a:rPr lang="en-US" sz="2000" b="1" i="0" kern="1200" dirty="0" err="1"/>
            <a:t>hidupnya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dengan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biaya</a:t>
          </a:r>
          <a:r>
            <a:rPr lang="en-US" sz="2000" b="1" i="0" kern="1200" dirty="0"/>
            <a:t> dan </a:t>
          </a:r>
          <a:r>
            <a:rPr lang="en-US" sz="2000" b="1" i="0" kern="1200" dirty="0" err="1"/>
            <a:t>usaha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rasional</a:t>
          </a:r>
          <a:r>
            <a:rPr lang="en-US" sz="2000" b="1" i="0" kern="1200" dirty="0"/>
            <a:t>. </a:t>
          </a:r>
        </a:p>
      </dsp:txBody>
      <dsp:txXfrm>
        <a:off x="0" y="0"/>
        <a:ext cx="9187543" cy="2220723"/>
      </dsp:txXfrm>
    </dsp:sp>
    <dsp:sp modelId="{7D5BC47F-CBF7-4E6A-BABA-FF90AF4A1AC2}">
      <dsp:nvSpPr>
        <dsp:cNvPr id="0" name=""/>
        <dsp:cNvSpPr/>
      </dsp:nvSpPr>
      <dsp:spPr>
        <a:xfrm>
          <a:off x="0" y="2220723"/>
          <a:ext cx="91875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2FD84-16E8-4C63-8792-E6896586CE60}">
      <dsp:nvSpPr>
        <dsp:cNvPr id="0" name=""/>
        <dsp:cNvSpPr/>
      </dsp:nvSpPr>
      <dsp:spPr>
        <a:xfrm>
          <a:off x="0" y="2220723"/>
          <a:ext cx="9187543" cy="2220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i="0" kern="1200"/>
            <a:t>Diagram </a:t>
          </a:r>
          <a:r>
            <a:rPr lang="en-US" sz="2000" b="1" i="0" kern="1200" dirty="0" err="1"/>
            <a:t>ini</a:t>
          </a:r>
          <a:r>
            <a:rPr lang="en-US" sz="2000" b="1" i="0" kern="1200" dirty="0"/>
            <a:t> sangat </a:t>
          </a:r>
          <a:r>
            <a:rPr lang="en-US" sz="2000" b="1" i="0" kern="1200" dirty="0" err="1"/>
            <a:t>penting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dalam</a:t>
          </a:r>
          <a:r>
            <a:rPr lang="en-US" sz="2000" b="1" i="0" kern="1200" dirty="0"/>
            <a:t> </a:t>
          </a:r>
          <a:r>
            <a:rPr lang="en-US" sz="2000" b="1" i="0" kern="1200" dirty="0" err="1"/>
            <a:t>organisasi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besar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dengan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infrastruktur</a:t>
          </a:r>
          <a:r>
            <a:rPr lang="en-US" sz="2000" b="1" i="0" kern="1200" dirty="0"/>
            <a:t> TI yang </a:t>
          </a:r>
          <a:r>
            <a:rPr lang="en-US" sz="2000" b="1" i="0" kern="1200" dirty="0" err="1"/>
            <a:t>kompleks</a:t>
          </a:r>
          <a:r>
            <a:rPr lang="en-US" sz="2000" b="1" i="0" kern="1200" dirty="0"/>
            <a:t>, di mana </a:t>
          </a:r>
          <a:r>
            <a:rPr lang="en-US" sz="2000" b="1" i="0" kern="1200" dirty="0" err="1"/>
            <a:t>pengelolaan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efektif</a:t>
          </a:r>
          <a:r>
            <a:rPr lang="en-US" sz="2000" b="1" i="0" kern="1200" dirty="0"/>
            <a:t> </a:t>
          </a:r>
          <a:r>
            <a:rPr lang="en-US" sz="2000" b="1" i="0" kern="1200" dirty="0" err="1"/>
            <a:t>adalah</a:t>
          </a:r>
          <a:r>
            <a:rPr lang="en-US" sz="2000" b="1" i="0" kern="1200" dirty="0"/>
            <a:t> </a:t>
          </a:r>
          <a:r>
            <a:rPr lang="en-US" sz="2000" b="1" i="0" kern="1200" dirty="0" err="1"/>
            <a:t>kunci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untuk</a:t>
          </a:r>
          <a:r>
            <a:rPr lang="en-US" sz="2000" b="1" i="0" kern="1200" dirty="0"/>
            <a:t> </a:t>
          </a:r>
          <a:r>
            <a:rPr lang="en-US" sz="2000" b="1" i="0" kern="1200" dirty="0" err="1"/>
            <a:t>operasional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lancar</a:t>
          </a:r>
          <a:r>
            <a:rPr lang="en-US" sz="2000" b="1" i="0" kern="1200" dirty="0"/>
            <a:t> dan </a:t>
          </a:r>
          <a:r>
            <a:rPr lang="en-US" sz="2000" b="1" i="0" kern="1200" dirty="0" err="1"/>
            <a:t>keberlanjutan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bisnis</a:t>
          </a:r>
          <a:r>
            <a:rPr lang="en-US" sz="2000" b="1" i="0" kern="1200" dirty="0"/>
            <a:t>.</a:t>
          </a:r>
        </a:p>
      </dsp:txBody>
      <dsp:txXfrm>
        <a:off x="0" y="2220723"/>
        <a:ext cx="9187543" cy="222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6FCFF-EE74-4D44-8024-16C57C1C74B6}">
      <dsp:nvSpPr>
        <dsp:cNvPr id="0" name=""/>
        <dsp:cNvSpPr/>
      </dsp:nvSpPr>
      <dsp:spPr>
        <a:xfrm>
          <a:off x="0" y="219663"/>
          <a:ext cx="10820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b="1" i="0" kern="1200" dirty="0" err="1"/>
            <a:t>Pemahaman</a:t>
          </a:r>
          <a:r>
            <a:rPr lang="en-US" sz="2300" b="1" i="0" kern="1200" dirty="0"/>
            <a:t> </a:t>
          </a:r>
          <a:r>
            <a:rPr lang="en-US" sz="2300" b="1" i="0" kern="1200" dirty="0" err="1"/>
            <a:t>Arsitektur</a:t>
          </a:r>
          <a:r>
            <a:rPr lang="en-US" sz="2300" b="1" i="0" kern="1200" dirty="0"/>
            <a:t>:</a:t>
          </a:r>
        </a:p>
      </dsp:txBody>
      <dsp:txXfrm>
        <a:off x="26930" y="246593"/>
        <a:ext cx="10766540" cy="497795"/>
      </dsp:txXfrm>
    </dsp:sp>
    <dsp:sp modelId="{CF505BB2-7B63-4ECB-915E-598E6F571EA9}">
      <dsp:nvSpPr>
        <dsp:cNvPr id="0" name=""/>
        <dsp:cNvSpPr/>
      </dsp:nvSpPr>
      <dsp:spPr>
        <a:xfrm>
          <a:off x="0" y="771318"/>
          <a:ext cx="108204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i="0" kern="1200" dirty="0" err="1"/>
            <a:t>Membantu</a:t>
          </a:r>
          <a:r>
            <a:rPr lang="en-US" sz="1800" b="1" i="0" kern="1200" dirty="0"/>
            <a:t> </a:t>
          </a:r>
          <a:r>
            <a:rPr lang="en-US" sz="1800" b="1" i="0" kern="1200" dirty="0" err="1"/>
            <a:t>pemangku</a:t>
          </a:r>
          <a:r>
            <a:rPr lang="en-US" sz="1800" b="1" i="0" kern="1200" dirty="0"/>
            <a:t> </a:t>
          </a:r>
          <a:r>
            <a:rPr lang="en-US" sz="1800" b="1" i="0" kern="1200" dirty="0" err="1"/>
            <a:t>kepentingan</a:t>
          </a:r>
          <a:r>
            <a:rPr lang="en-US" sz="1800" b="1" i="0" kern="1200" dirty="0"/>
            <a:t> </a:t>
          </a:r>
          <a:r>
            <a:rPr lang="en-US" sz="1800" b="1" i="0" kern="1200" dirty="0" err="1"/>
            <a:t>memahami</a:t>
          </a:r>
          <a:r>
            <a:rPr lang="en-US" sz="1800" b="1" i="0" kern="1200" dirty="0"/>
            <a:t> </a:t>
          </a:r>
          <a:r>
            <a:rPr lang="en-US" sz="1800" b="1" i="0" kern="1200" dirty="0" err="1"/>
            <a:t>bagaimana</a:t>
          </a:r>
          <a:r>
            <a:rPr lang="en-US" sz="1800" b="1" i="0" kern="1200" dirty="0"/>
            <a:t> </a:t>
          </a:r>
          <a:r>
            <a:rPr lang="en-US" sz="1800" b="1" i="0" kern="1200" dirty="0" err="1"/>
            <a:t>sistem</a:t>
          </a:r>
          <a:r>
            <a:rPr lang="en-US" sz="1800" b="1" i="0" kern="1200" dirty="0"/>
            <a:t> IT </a:t>
          </a:r>
          <a:r>
            <a:rPr lang="en-US" sz="1800" b="1" i="0" kern="1200" dirty="0" err="1"/>
            <a:t>saling</a:t>
          </a:r>
          <a:r>
            <a:rPr lang="en-US" sz="1800" b="1" i="0" kern="1200" dirty="0"/>
            <a:t> </a:t>
          </a:r>
          <a:r>
            <a:rPr lang="en-US" sz="1800" b="1" i="0" kern="1200" dirty="0" err="1"/>
            <a:t>terkait</a:t>
          </a:r>
          <a:r>
            <a:rPr lang="en-US" sz="1800" b="1" i="0" kern="1200" dirty="0"/>
            <a:t> dan </a:t>
          </a:r>
          <a:r>
            <a:rPr lang="en-US" sz="1800" b="1" i="0" kern="1200" dirty="0" err="1"/>
            <a:t>berkomunikasi</a:t>
          </a:r>
          <a:r>
            <a:rPr lang="en-US" sz="1800" b="1" i="0" kern="1200" dirty="0"/>
            <a:t>, </a:t>
          </a:r>
          <a:r>
            <a:rPr lang="en-US" sz="1800" b="1" i="0" kern="1200" dirty="0" err="1"/>
            <a:t>memfasilitasi</a:t>
          </a:r>
          <a:r>
            <a:rPr lang="en-US" sz="1800" b="1" i="0" kern="1200" dirty="0"/>
            <a:t> </a:t>
          </a:r>
          <a:r>
            <a:rPr lang="en-US" sz="1800" b="1" i="0" kern="1200" dirty="0" err="1"/>
            <a:t>analisis</a:t>
          </a:r>
          <a:r>
            <a:rPr lang="en-US" sz="1800" b="1" i="0" kern="1200" dirty="0"/>
            <a:t> dan </a:t>
          </a:r>
          <a:r>
            <a:rPr lang="en-US" sz="1800" b="1" i="0" kern="1200" dirty="0" err="1"/>
            <a:t>pengambilan</a:t>
          </a:r>
          <a:r>
            <a:rPr lang="en-US" sz="1800" b="1" i="0" kern="1200" dirty="0"/>
            <a:t> </a:t>
          </a:r>
          <a:r>
            <a:rPr lang="en-US" sz="1800" b="1" i="0" kern="1200" dirty="0" err="1"/>
            <a:t>keputusan</a:t>
          </a:r>
          <a:r>
            <a:rPr lang="en-US" sz="1800" b="1" i="0" kern="1200" dirty="0"/>
            <a:t> </a:t>
          </a:r>
          <a:r>
            <a:rPr lang="en-US" sz="1800" b="1" i="0" kern="1200" dirty="0" err="1"/>
            <a:t>arsitektural</a:t>
          </a:r>
          <a:r>
            <a:rPr lang="en-US" sz="1800" b="1" i="0" kern="1200" dirty="0"/>
            <a:t>.</a:t>
          </a:r>
        </a:p>
      </dsp:txBody>
      <dsp:txXfrm>
        <a:off x="0" y="771318"/>
        <a:ext cx="10820400" cy="571320"/>
      </dsp:txXfrm>
    </dsp:sp>
    <dsp:sp modelId="{2C085F8D-81A1-439C-996C-2FBEAC8FFC20}">
      <dsp:nvSpPr>
        <dsp:cNvPr id="0" name=""/>
        <dsp:cNvSpPr/>
      </dsp:nvSpPr>
      <dsp:spPr>
        <a:xfrm>
          <a:off x="0" y="1342638"/>
          <a:ext cx="10820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b="1" i="0" kern="1200" dirty="0"/>
            <a:t>Integrasi </a:t>
          </a:r>
          <a:r>
            <a:rPr lang="en-US" sz="2300" b="1" i="0" kern="1200" dirty="0" err="1"/>
            <a:t>Sistem</a:t>
          </a:r>
          <a:r>
            <a:rPr lang="en-US" sz="2300" b="1" i="0" kern="1200" dirty="0"/>
            <a:t>:</a:t>
          </a:r>
        </a:p>
      </dsp:txBody>
      <dsp:txXfrm>
        <a:off x="26930" y="1369568"/>
        <a:ext cx="10766540" cy="497795"/>
      </dsp:txXfrm>
    </dsp:sp>
    <dsp:sp modelId="{9D7F6D8A-DBBD-4D26-A100-9B67A2216369}">
      <dsp:nvSpPr>
        <dsp:cNvPr id="0" name=""/>
        <dsp:cNvSpPr/>
      </dsp:nvSpPr>
      <dsp:spPr>
        <a:xfrm>
          <a:off x="0" y="1894293"/>
          <a:ext cx="108204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i="0" kern="1200" dirty="0" err="1"/>
            <a:t>Memfasilitasi</a:t>
          </a:r>
          <a:r>
            <a:rPr lang="en-US" sz="1800" b="1" i="0" kern="1200" dirty="0"/>
            <a:t> </a:t>
          </a:r>
          <a:r>
            <a:rPr lang="en-US" sz="1800" b="1" i="0" kern="1200" dirty="0" err="1"/>
            <a:t>perencanaan</a:t>
          </a:r>
          <a:r>
            <a:rPr lang="en-US" sz="1800" b="1" i="0" kern="1200" dirty="0"/>
            <a:t> dan </a:t>
          </a:r>
          <a:r>
            <a:rPr lang="en-US" sz="1800" b="1" i="0" kern="1200" dirty="0" err="1"/>
            <a:t>implementasi</a:t>
          </a:r>
          <a:r>
            <a:rPr lang="en-US" sz="1800" b="1" i="0" kern="1200" dirty="0"/>
            <a:t> </a:t>
          </a:r>
          <a:r>
            <a:rPr lang="en-US" sz="1800" b="1" i="0" kern="1200" dirty="0" err="1"/>
            <a:t>integrasi</a:t>
          </a:r>
          <a:r>
            <a:rPr lang="en-US" sz="1800" b="1" i="0" kern="1200" dirty="0"/>
            <a:t> </a:t>
          </a:r>
          <a:r>
            <a:rPr lang="en-US" sz="1800" b="1" i="0" kern="1200" dirty="0" err="1"/>
            <a:t>antar</a:t>
          </a:r>
          <a:r>
            <a:rPr lang="en-US" sz="1800" b="1" i="0" kern="1200" dirty="0"/>
            <a:t> </a:t>
          </a:r>
          <a:r>
            <a:rPr lang="en-US" sz="1800" b="1" i="0" kern="1200" dirty="0" err="1"/>
            <a:t>aplikasi</a:t>
          </a:r>
          <a:r>
            <a:rPr lang="en-US" sz="1800" b="1" i="0" kern="1200" dirty="0"/>
            <a:t>, </a:t>
          </a:r>
          <a:r>
            <a:rPr lang="en-US" sz="1800" b="1" i="0" kern="1200" dirty="0" err="1"/>
            <a:t>menunjukkan</a:t>
          </a:r>
          <a:r>
            <a:rPr lang="en-US" sz="1800" b="1" i="0" kern="1200" dirty="0"/>
            <a:t> </a:t>
          </a:r>
          <a:r>
            <a:rPr lang="en-US" sz="1800" b="1" i="0" kern="1200" dirty="0" err="1"/>
            <a:t>titik-titik</a:t>
          </a:r>
          <a:r>
            <a:rPr lang="en-US" sz="1800" b="1" i="0" kern="1200" dirty="0"/>
            <a:t> </a:t>
          </a:r>
          <a:r>
            <a:rPr lang="en-US" sz="1800" b="1" i="0" kern="1200" dirty="0" err="1"/>
            <a:t>integrasi</a:t>
          </a:r>
          <a:r>
            <a:rPr lang="en-US" sz="1800" b="1" i="0" kern="1200" dirty="0"/>
            <a:t> dan </a:t>
          </a:r>
          <a:r>
            <a:rPr lang="en-US" sz="1800" b="1" i="0" kern="1200" dirty="0" err="1"/>
            <a:t>teknologi</a:t>
          </a:r>
          <a:r>
            <a:rPr lang="en-US" sz="1800" b="1" i="0" kern="1200" dirty="0"/>
            <a:t> yang </a:t>
          </a:r>
          <a:r>
            <a:rPr lang="en-US" sz="1800" b="1" i="0" kern="1200" dirty="0" err="1"/>
            <a:t>diperlukan</a:t>
          </a:r>
          <a:r>
            <a:rPr lang="en-US" sz="1800" b="1" i="0" kern="1200" dirty="0"/>
            <a:t>.</a:t>
          </a:r>
        </a:p>
      </dsp:txBody>
      <dsp:txXfrm>
        <a:off x="0" y="1894293"/>
        <a:ext cx="10820400" cy="571320"/>
      </dsp:txXfrm>
    </dsp:sp>
    <dsp:sp modelId="{29673E6E-C56D-446A-B6AB-11EDBFD667C7}">
      <dsp:nvSpPr>
        <dsp:cNvPr id="0" name=""/>
        <dsp:cNvSpPr/>
      </dsp:nvSpPr>
      <dsp:spPr>
        <a:xfrm>
          <a:off x="0" y="2465613"/>
          <a:ext cx="10820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b="1" i="0" kern="1200" dirty="0" err="1"/>
            <a:t>Optimisasi</a:t>
          </a:r>
          <a:r>
            <a:rPr lang="en-US" sz="2300" b="1" i="0" kern="1200" dirty="0"/>
            <a:t> dan </a:t>
          </a:r>
          <a:r>
            <a:rPr lang="en-US" sz="2300" b="1" i="0" kern="1200" dirty="0" err="1"/>
            <a:t>Perbaikan</a:t>
          </a:r>
          <a:r>
            <a:rPr lang="en-US" sz="2300" b="1" i="0" kern="1200" dirty="0"/>
            <a:t>:</a:t>
          </a:r>
        </a:p>
      </dsp:txBody>
      <dsp:txXfrm>
        <a:off x="26930" y="2492543"/>
        <a:ext cx="10766540" cy="497795"/>
      </dsp:txXfrm>
    </dsp:sp>
    <dsp:sp modelId="{6F07A1D3-6D75-4897-95A3-A313B7B95AB2}">
      <dsp:nvSpPr>
        <dsp:cNvPr id="0" name=""/>
        <dsp:cNvSpPr/>
      </dsp:nvSpPr>
      <dsp:spPr>
        <a:xfrm>
          <a:off x="0" y="3017268"/>
          <a:ext cx="108204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i="0" kern="1200" dirty="0" err="1"/>
            <a:t>Dapat</a:t>
          </a:r>
          <a:r>
            <a:rPr lang="en-US" sz="1800" b="1" i="0" kern="1200" dirty="0"/>
            <a:t> </a:t>
          </a:r>
          <a:r>
            <a:rPr lang="en-US" sz="1800" b="1" i="0" kern="1200" dirty="0" err="1"/>
            <a:t>digunakan</a:t>
          </a:r>
          <a:r>
            <a:rPr lang="en-US" sz="1800" b="1" i="0" kern="1200" dirty="0"/>
            <a:t> </a:t>
          </a:r>
          <a:r>
            <a:rPr lang="en-US" sz="1800" b="1" i="0" kern="1200" dirty="0" err="1"/>
            <a:t>untuk</a:t>
          </a:r>
          <a:r>
            <a:rPr lang="en-US" sz="1800" b="1" i="0" kern="1200" dirty="0"/>
            <a:t> </a:t>
          </a:r>
          <a:r>
            <a:rPr lang="en-US" sz="1800" b="1" i="0" kern="1200" dirty="0" err="1"/>
            <a:t>mengidentifikasi</a:t>
          </a:r>
          <a:r>
            <a:rPr lang="en-US" sz="1800" b="1" i="0" kern="1200" dirty="0"/>
            <a:t> </a:t>
          </a:r>
          <a:r>
            <a:rPr lang="en-US" sz="1800" b="1" i="0" kern="1200" dirty="0" err="1"/>
            <a:t>redundansi</a:t>
          </a:r>
          <a:r>
            <a:rPr lang="en-US" sz="1800" b="1" i="0" kern="1200" dirty="0"/>
            <a:t>, bottleneck, </a:t>
          </a:r>
          <a:r>
            <a:rPr lang="en-US" sz="1800" b="1" i="0" kern="1200" dirty="0" err="1"/>
            <a:t>atau</a:t>
          </a:r>
          <a:r>
            <a:rPr lang="en-US" sz="1800" b="1" i="0" kern="1200" dirty="0"/>
            <a:t> </a:t>
          </a:r>
          <a:r>
            <a:rPr lang="en-US" sz="1800" b="1" i="0" kern="1200" dirty="0" err="1"/>
            <a:t>risiko</a:t>
          </a:r>
          <a:r>
            <a:rPr lang="en-US" sz="1800" b="1" i="0" kern="1200" dirty="0"/>
            <a:t> </a:t>
          </a:r>
          <a:r>
            <a:rPr lang="en-US" sz="1800" b="1" i="0" kern="1200" dirty="0" err="1"/>
            <a:t>keamanan</a:t>
          </a:r>
          <a:r>
            <a:rPr lang="en-US" sz="1800" b="1" i="0" kern="1200" dirty="0"/>
            <a:t> </a:t>
          </a:r>
          <a:r>
            <a:rPr lang="en-US" sz="1800" b="1" i="0" kern="1200" dirty="0" err="1"/>
            <a:t>dalam</a:t>
          </a:r>
          <a:r>
            <a:rPr lang="en-US" sz="1800" b="1" i="0" kern="1200" dirty="0"/>
            <a:t> </a:t>
          </a:r>
          <a:r>
            <a:rPr lang="en-US" sz="1800" b="1" i="0" kern="1200" dirty="0" err="1"/>
            <a:t>arsitektur</a:t>
          </a:r>
          <a:r>
            <a:rPr lang="en-US" sz="1800" b="1" i="0" kern="1200" dirty="0"/>
            <a:t> </a:t>
          </a:r>
          <a:r>
            <a:rPr lang="en-US" sz="1800" b="1" i="0" kern="1200" dirty="0" err="1"/>
            <a:t>komunikasi</a:t>
          </a:r>
          <a:r>
            <a:rPr lang="en-US" sz="1800" b="1" i="0" kern="1200" dirty="0"/>
            <a:t>, </a:t>
          </a:r>
          <a:r>
            <a:rPr lang="en-US" sz="1800" b="1" i="0" kern="1200" dirty="0" err="1"/>
            <a:t>mendukung</a:t>
          </a:r>
          <a:r>
            <a:rPr lang="en-US" sz="1800" b="1" i="0" kern="1200" dirty="0"/>
            <a:t> </a:t>
          </a:r>
          <a:r>
            <a:rPr lang="en-US" sz="1800" b="1" i="0" kern="1200" dirty="0" err="1"/>
            <a:t>usaha</a:t>
          </a:r>
          <a:r>
            <a:rPr lang="en-US" sz="1800" b="1" i="0" kern="1200" dirty="0"/>
            <a:t> </a:t>
          </a:r>
          <a:r>
            <a:rPr lang="en-US" sz="1800" b="1" i="0" kern="1200" dirty="0" err="1"/>
            <a:t>optimisasi</a:t>
          </a:r>
          <a:r>
            <a:rPr lang="en-US" sz="1800" b="1" i="0" kern="1200" dirty="0"/>
            <a:t> dan </a:t>
          </a:r>
          <a:r>
            <a:rPr lang="en-US" sz="1800" b="1" i="0" kern="1200" dirty="0" err="1"/>
            <a:t>peningkatan</a:t>
          </a:r>
          <a:r>
            <a:rPr lang="en-US" sz="1800" b="1" i="0" kern="1200" dirty="0"/>
            <a:t> </a:t>
          </a:r>
          <a:r>
            <a:rPr lang="en-US" sz="1800" b="1" i="0" kern="1200" dirty="0" err="1"/>
            <a:t>sistem</a:t>
          </a:r>
          <a:r>
            <a:rPr lang="en-US" sz="1800" b="1" i="0" kern="1200" dirty="0"/>
            <a:t>.</a:t>
          </a:r>
        </a:p>
      </dsp:txBody>
      <dsp:txXfrm>
        <a:off x="0" y="3017268"/>
        <a:ext cx="10820400" cy="571320"/>
      </dsp:txXfrm>
    </dsp:sp>
    <dsp:sp modelId="{ECDF5841-0489-4CE8-9D98-8E6164C16D5B}">
      <dsp:nvSpPr>
        <dsp:cNvPr id="0" name=""/>
        <dsp:cNvSpPr/>
      </dsp:nvSpPr>
      <dsp:spPr>
        <a:xfrm>
          <a:off x="0" y="3588588"/>
          <a:ext cx="108204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b="1" i="0" kern="1200" dirty="0" err="1"/>
            <a:t>Dokumentasi</a:t>
          </a:r>
          <a:r>
            <a:rPr lang="en-US" sz="2300" b="1" i="0" kern="1200" dirty="0"/>
            <a:t>:</a:t>
          </a:r>
        </a:p>
      </dsp:txBody>
      <dsp:txXfrm>
        <a:off x="26930" y="3615518"/>
        <a:ext cx="10766540" cy="497795"/>
      </dsp:txXfrm>
    </dsp:sp>
    <dsp:sp modelId="{579011B8-8479-4632-A7A9-B26783CD6A21}">
      <dsp:nvSpPr>
        <dsp:cNvPr id="0" name=""/>
        <dsp:cNvSpPr/>
      </dsp:nvSpPr>
      <dsp:spPr>
        <a:xfrm>
          <a:off x="0" y="4140244"/>
          <a:ext cx="108204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29210" rIns="163576" bIns="29210" numCol="1" spcCol="1270" anchor="t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800" b="1" i="0" kern="1200" dirty="0" err="1"/>
            <a:t>Menyediakan</a:t>
          </a:r>
          <a:r>
            <a:rPr lang="en-US" sz="1800" b="1" i="0" kern="1200" dirty="0"/>
            <a:t> </a:t>
          </a:r>
          <a:r>
            <a:rPr lang="en-US" sz="1800" b="1" i="0" kern="1200" dirty="0" err="1"/>
            <a:t>dokumentasi</a:t>
          </a:r>
          <a:r>
            <a:rPr lang="en-US" sz="1800" b="1" i="0" kern="1200" dirty="0"/>
            <a:t> yang </a:t>
          </a:r>
          <a:r>
            <a:rPr lang="en-US" sz="1800" b="1" i="0" kern="1200" dirty="0" err="1"/>
            <a:t>jelas</a:t>
          </a:r>
          <a:r>
            <a:rPr lang="en-US" sz="1800" b="1" i="0" kern="1200" dirty="0"/>
            <a:t> dan </a:t>
          </a:r>
          <a:r>
            <a:rPr lang="en-US" sz="1800" b="1" i="0" kern="1200" dirty="0" err="1"/>
            <a:t>mudah</a:t>
          </a:r>
          <a:r>
            <a:rPr lang="en-US" sz="1800" b="1" i="0" kern="1200" dirty="0"/>
            <a:t> </a:t>
          </a:r>
          <a:r>
            <a:rPr lang="en-US" sz="1800" b="1" i="0" kern="1200" dirty="0" err="1"/>
            <a:t>dipahami</a:t>
          </a:r>
          <a:r>
            <a:rPr lang="en-US" sz="1800" b="1" i="0" kern="1200" dirty="0"/>
            <a:t> </a:t>
          </a:r>
          <a:r>
            <a:rPr lang="en-US" sz="1800" b="1" i="0" kern="1200" dirty="0" err="1"/>
            <a:t>tentang</a:t>
          </a:r>
          <a:r>
            <a:rPr lang="en-US" sz="1800" b="1" i="0" kern="1200" dirty="0"/>
            <a:t> </a:t>
          </a:r>
          <a:r>
            <a:rPr lang="en-US" sz="1800" b="1" i="0" kern="1200" dirty="0" err="1"/>
            <a:t>lingkungan</a:t>
          </a:r>
          <a:r>
            <a:rPr lang="en-US" sz="1800" b="1" i="0" kern="1200" dirty="0"/>
            <a:t> IT, </a:t>
          </a:r>
          <a:r>
            <a:rPr lang="en-US" sz="1800" b="1" i="0" kern="1200" dirty="0" err="1"/>
            <a:t>mendukung</a:t>
          </a:r>
          <a:r>
            <a:rPr lang="en-US" sz="1800" b="1" i="0" kern="1200" dirty="0"/>
            <a:t> </a:t>
          </a:r>
          <a:r>
            <a:rPr lang="en-US" sz="1800" b="1" i="0" kern="1200" dirty="0" err="1"/>
            <a:t>manajemen</a:t>
          </a:r>
          <a:r>
            <a:rPr lang="en-US" sz="1800" b="1" i="0" kern="1200" dirty="0"/>
            <a:t> </a:t>
          </a:r>
          <a:r>
            <a:rPr lang="en-US" sz="1800" b="1" i="0" kern="1200" dirty="0" err="1"/>
            <a:t>perubahan</a:t>
          </a:r>
          <a:r>
            <a:rPr lang="en-US" sz="1800" b="1" i="0" kern="1200" dirty="0"/>
            <a:t> dan </a:t>
          </a:r>
          <a:r>
            <a:rPr lang="en-US" sz="1800" b="1" i="0" kern="1200" dirty="0" err="1"/>
            <a:t>kepatuhan</a:t>
          </a:r>
          <a:r>
            <a:rPr lang="en-US" sz="1800" b="1" i="0" kern="1200" dirty="0"/>
            <a:t>.</a:t>
          </a:r>
        </a:p>
      </dsp:txBody>
      <dsp:txXfrm>
        <a:off x="0" y="4140244"/>
        <a:ext cx="10820400" cy="5713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F6D0D-7FAD-40E9-84E9-A51A3AACA8F8}">
      <dsp:nvSpPr>
        <dsp:cNvPr id="0" name=""/>
        <dsp:cNvSpPr/>
      </dsp:nvSpPr>
      <dsp:spPr>
        <a:xfrm rot="10800000">
          <a:off x="2007552" y="981"/>
          <a:ext cx="7195566" cy="7805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19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Memvisualisasikan dan memahami kompleksitas sistem IT yang ada.</a:t>
          </a:r>
          <a:endParaRPr lang="en-US" sz="2000" b="1" kern="1200"/>
        </a:p>
      </dsp:txBody>
      <dsp:txXfrm rot="10800000">
        <a:off x="2202687" y="981"/>
        <a:ext cx="7000431" cy="780542"/>
      </dsp:txXfrm>
    </dsp:sp>
    <dsp:sp modelId="{08708D8E-A358-4A7F-BD5B-CDF9910DDA5C}">
      <dsp:nvSpPr>
        <dsp:cNvPr id="0" name=""/>
        <dsp:cNvSpPr/>
      </dsp:nvSpPr>
      <dsp:spPr>
        <a:xfrm>
          <a:off x="1617281" y="981"/>
          <a:ext cx="780542" cy="7805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5C39C-3487-4C7E-979B-DBB1863A937A}">
      <dsp:nvSpPr>
        <dsp:cNvPr id="0" name=""/>
        <dsp:cNvSpPr/>
      </dsp:nvSpPr>
      <dsp:spPr>
        <a:xfrm rot="10800000">
          <a:off x="2007552" y="982098"/>
          <a:ext cx="7195566" cy="7805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19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Merencanakan dan merancang integrasi sistem baru atau perubahan terhadap sistem yang ada.</a:t>
          </a:r>
          <a:endParaRPr lang="en-US" sz="2000" b="1" kern="1200"/>
        </a:p>
      </dsp:txBody>
      <dsp:txXfrm rot="10800000">
        <a:off x="2202687" y="982098"/>
        <a:ext cx="7000431" cy="780542"/>
      </dsp:txXfrm>
    </dsp:sp>
    <dsp:sp modelId="{5FCD7053-8A2A-4C06-A425-DF5EB7F42E38}">
      <dsp:nvSpPr>
        <dsp:cNvPr id="0" name=""/>
        <dsp:cNvSpPr/>
      </dsp:nvSpPr>
      <dsp:spPr>
        <a:xfrm>
          <a:off x="1617281" y="982098"/>
          <a:ext cx="780542" cy="7805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26448-36F1-49DC-AAA8-F29F98CA752D}">
      <dsp:nvSpPr>
        <dsp:cNvPr id="0" name=""/>
        <dsp:cNvSpPr/>
      </dsp:nvSpPr>
      <dsp:spPr>
        <a:xfrm rot="10800000">
          <a:off x="2007552" y="1963215"/>
          <a:ext cx="7195566" cy="7805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19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Mengidentifikasi potensi masalah keamanan atau integrasi sebelum mereka menjadi masalah.</a:t>
          </a:r>
          <a:endParaRPr lang="en-US" sz="2000" b="1" kern="1200"/>
        </a:p>
      </dsp:txBody>
      <dsp:txXfrm rot="10800000">
        <a:off x="2202687" y="1963215"/>
        <a:ext cx="7000431" cy="780542"/>
      </dsp:txXfrm>
    </dsp:sp>
    <dsp:sp modelId="{9A6BC1B0-9E80-4234-9490-1691D6D0C563}">
      <dsp:nvSpPr>
        <dsp:cNvPr id="0" name=""/>
        <dsp:cNvSpPr/>
      </dsp:nvSpPr>
      <dsp:spPr>
        <a:xfrm>
          <a:off x="1617281" y="1963215"/>
          <a:ext cx="780542" cy="7805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467C4-8FFE-404F-9A98-AB02686735A8}">
      <dsp:nvSpPr>
        <dsp:cNvPr id="0" name=""/>
        <dsp:cNvSpPr/>
      </dsp:nvSpPr>
      <dsp:spPr>
        <a:xfrm rot="10800000">
          <a:off x="2007552" y="2944331"/>
          <a:ext cx="7195566" cy="7805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198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Memfasilitasi komunikasi antara tim teknik, manajemen, dan pemangku kepentingan lainnya.</a:t>
          </a:r>
          <a:endParaRPr lang="en-US" sz="2000" b="1" kern="1200"/>
        </a:p>
      </dsp:txBody>
      <dsp:txXfrm rot="10800000">
        <a:off x="2202687" y="2944331"/>
        <a:ext cx="7000431" cy="780542"/>
      </dsp:txXfrm>
    </dsp:sp>
    <dsp:sp modelId="{6693A98E-AF88-49B4-838B-5334E824217D}">
      <dsp:nvSpPr>
        <dsp:cNvPr id="0" name=""/>
        <dsp:cNvSpPr/>
      </dsp:nvSpPr>
      <dsp:spPr>
        <a:xfrm>
          <a:off x="1617281" y="2944331"/>
          <a:ext cx="780542" cy="7805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856EE-922D-46E5-8804-36869639F7AB}">
      <dsp:nvSpPr>
        <dsp:cNvPr id="0" name=""/>
        <dsp:cNvSpPr/>
      </dsp:nvSpPr>
      <dsp:spPr>
        <a:xfrm>
          <a:off x="0" y="117742"/>
          <a:ext cx="10820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Sumber dan Tujuan: </a:t>
          </a:r>
          <a:endParaRPr lang="en-US" sz="2400" b="1" kern="1200"/>
        </a:p>
      </dsp:txBody>
      <dsp:txXfrm>
        <a:off x="28100" y="145842"/>
        <a:ext cx="10764200" cy="519439"/>
      </dsp:txXfrm>
    </dsp:sp>
    <dsp:sp modelId="{FCF833F9-B806-4DBC-87E7-BE8D55573924}">
      <dsp:nvSpPr>
        <dsp:cNvPr id="0" name=""/>
        <dsp:cNvSpPr/>
      </dsp:nvSpPr>
      <dsp:spPr>
        <a:xfrm>
          <a:off x="0" y="693382"/>
          <a:ext cx="10820400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/>
            <a:t>Menunjukkan lingkungan asal (misalnya, data center lama, platform lama) dan lingkungan tujuan (misalnya, cloud, data center baru) dari aplikasi atau sistem yang dimigrasikan.</a:t>
          </a:r>
          <a:endParaRPr lang="en-US" sz="1900" b="1" kern="1200"/>
        </a:p>
      </dsp:txBody>
      <dsp:txXfrm>
        <a:off x="0" y="693382"/>
        <a:ext cx="10820400" cy="869400"/>
      </dsp:txXfrm>
    </dsp:sp>
    <dsp:sp modelId="{609B0DB6-49AC-473A-A54D-FE894B7831D5}">
      <dsp:nvSpPr>
        <dsp:cNvPr id="0" name=""/>
        <dsp:cNvSpPr/>
      </dsp:nvSpPr>
      <dsp:spPr>
        <a:xfrm>
          <a:off x="0" y="1562782"/>
          <a:ext cx="10820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Aplikasi dan Sistem: </a:t>
          </a:r>
          <a:endParaRPr lang="en-US" sz="2400" b="1" kern="1200"/>
        </a:p>
      </dsp:txBody>
      <dsp:txXfrm>
        <a:off x="28100" y="1590882"/>
        <a:ext cx="10764200" cy="519439"/>
      </dsp:txXfrm>
    </dsp:sp>
    <dsp:sp modelId="{FD6470F5-3B84-4FEA-9058-340BB3AF508A}">
      <dsp:nvSpPr>
        <dsp:cNvPr id="0" name=""/>
        <dsp:cNvSpPr/>
      </dsp:nvSpPr>
      <dsp:spPr>
        <a:xfrm>
          <a:off x="0" y="2138422"/>
          <a:ext cx="108204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/>
            <a:t>Mengidentifikasi aplikasi dan sistem yang akan dimigrasikan, termasuk infrastruktur pendukungnya seperti server, database, dan layanan jaringan.</a:t>
          </a:r>
          <a:endParaRPr lang="en-US" sz="1900" b="1" kern="1200"/>
        </a:p>
      </dsp:txBody>
      <dsp:txXfrm>
        <a:off x="0" y="2138422"/>
        <a:ext cx="10820400" cy="596160"/>
      </dsp:txXfrm>
    </dsp:sp>
    <dsp:sp modelId="{8969BFE1-0145-49EA-817E-3CD24D561167}">
      <dsp:nvSpPr>
        <dsp:cNvPr id="0" name=""/>
        <dsp:cNvSpPr/>
      </dsp:nvSpPr>
      <dsp:spPr>
        <a:xfrm>
          <a:off x="0" y="2734582"/>
          <a:ext cx="10820400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Aliran Data: </a:t>
          </a:r>
          <a:endParaRPr lang="en-US" sz="2400" b="1" kern="1200"/>
        </a:p>
      </dsp:txBody>
      <dsp:txXfrm>
        <a:off x="28100" y="2762682"/>
        <a:ext cx="10764200" cy="519439"/>
      </dsp:txXfrm>
    </dsp:sp>
    <dsp:sp modelId="{8D229E9C-5BBC-4012-9165-EE6A8985E628}">
      <dsp:nvSpPr>
        <dsp:cNvPr id="0" name=""/>
        <dsp:cNvSpPr/>
      </dsp:nvSpPr>
      <dsp:spPr>
        <a:xfrm>
          <a:off x="0" y="3310222"/>
          <a:ext cx="108204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0480" rIns="170688" bIns="30480" numCol="1" spcCol="1270" anchor="t" anchorCtr="0">
          <a:noAutofit/>
        </a:bodyPr>
        <a:lstStyle/>
        <a:p>
          <a:pPr marL="171450" lvl="1" indent="-171450" algn="just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0" kern="1200"/>
            <a:t>Menunjukkan bagaimana data akan dipindahkan dari sumber ke tujuan, termasuk metode transfer data dan langkah-langkah untuk menjamin integritas data.</a:t>
          </a:r>
          <a:endParaRPr lang="en-US" sz="1900" b="1" kern="1200"/>
        </a:p>
      </dsp:txBody>
      <dsp:txXfrm>
        <a:off x="0" y="3310222"/>
        <a:ext cx="10820400" cy="596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E39EC-9BAE-42F2-B769-C600EADDC0BC}">
      <dsp:nvSpPr>
        <dsp:cNvPr id="0" name=""/>
        <dsp:cNvSpPr/>
      </dsp:nvSpPr>
      <dsp:spPr>
        <a:xfrm>
          <a:off x="0" y="34650"/>
          <a:ext cx="10820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just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700" b="1" i="0" kern="1200" dirty="0" err="1"/>
            <a:t>Dependensi</a:t>
          </a:r>
          <a:r>
            <a:rPr lang="en-US" sz="2700" b="1" i="0" kern="1200" dirty="0"/>
            <a:t>:</a:t>
          </a:r>
        </a:p>
      </dsp:txBody>
      <dsp:txXfrm>
        <a:off x="31613" y="66263"/>
        <a:ext cx="10757174" cy="584369"/>
      </dsp:txXfrm>
    </dsp:sp>
    <dsp:sp modelId="{656ADF1C-89C1-4A99-98F5-C1AD73F12A8A}">
      <dsp:nvSpPr>
        <dsp:cNvPr id="0" name=""/>
        <dsp:cNvSpPr/>
      </dsp:nvSpPr>
      <dsp:spPr>
        <a:xfrm>
          <a:off x="0" y="682245"/>
          <a:ext cx="10820400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100" b="1" i="0" kern="1200"/>
            <a:t>Menggambarkan </a:t>
          </a:r>
          <a:r>
            <a:rPr lang="en-US" sz="2100" b="1" i="0" kern="1200" dirty="0" err="1"/>
            <a:t>ketergantungan</a:t>
          </a:r>
          <a:r>
            <a:rPr lang="en-US" sz="2100" b="1" i="0" kern="1200" dirty="0"/>
            <a:t> </a:t>
          </a:r>
          <a:r>
            <a:rPr lang="en-US" sz="2100" b="1" i="0" kern="1200" dirty="0" err="1"/>
            <a:t>antar</a:t>
          </a:r>
          <a:r>
            <a:rPr lang="en-US" sz="2100" b="1" i="0" kern="1200" dirty="0"/>
            <a:t> </a:t>
          </a:r>
          <a:r>
            <a:rPr lang="en-US" sz="2100" b="1" i="0" kern="1200" dirty="0" err="1"/>
            <a:t>aplikasi</a:t>
          </a:r>
          <a:r>
            <a:rPr lang="en-US" sz="2100" b="1" i="0" kern="1200" dirty="0"/>
            <a:t> </a:t>
          </a:r>
          <a:r>
            <a:rPr lang="en-US" sz="2100" b="1" i="0" kern="1200" dirty="0" err="1"/>
            <a:t>atau</a:t>
          </a:r>
          <a:r>
            <a:rPr lang="en-US" sz="2100" b="1" i="0" kern="1200" dirty="0"/>
            <a:t> </a:t>
          </a:r>
          <a:r>
            <a:rPr lang="en-US" sz="2100" b="1" i="0" kern="1200" dirty="0" err="1"/>
            <a:t>komponen</a:t>
          </a:r>
          <a:r>
            <a:rPr lang="en-US" sz="2100" b="1" i="0" kern="1200" dirty="0"/>
            <a:t> </a:t>
          </a:r>
          <a:r>
            <a:rPr lang="en-US" sz="2100" b="1" i="0" kern="1200" dirty="0" err="1"/>
            <a:t>sistem</a:t>
          </a:r>
          <a:r>
            <a:rPr lang="en-US" sz="2100" b="1" i="0" kern="1200" dirty="0"/>
            <a:t>, </a:t>
          </a:r>
          <a:r>
            <a:rPr lang="en-US" sz="2100" b="1" i="0" kern="1200" dirty="0" err="1"/>
            <a:t>penting</a:t>
          </a:r>
          <a:r>
            <a:rPr lang="en-US" sz="2100" b="1" i="0" kern="1200" dirty="0"/>
            <a:t> </a:t>
          </a:r>
          <a:r>
            <a:rPr lang="en-US" sz="2100" b="1" i="0" kern="1200" dirty="0" err="1"/>
            <a:t>untuk</a:t>
          </a:r>
          <a:r>
            <a:rPr lang="en-US" sz="2100" b="1" i="0" kern="1200" dirty="0"/>
            <a:t> </a:t>
          </a:r>
          <a:r>
            <a:rPr lang="en-US" sz="2100" b="1" i="0" kern="1200" dirty="0" err="1"/>
            <a:t>menentukan</a:t>
          </a:r>
          <a:r>
            <a:rPr lang="en-US" sz="2100" b="1" i="0" kern="1200" dirty="0"/>
            <a:t> </a:t>
          </a:r>
          <a:r>
            <a:rPr lang="en-US" sz="2100" b="1" i="0" kern="1200" dirty="0" err="1"/>
            <a:t>urutan</a:t>
          </a:r>
          <a:r>
            <a:rPr lang="en-US" sz="2100" b="1" i="0" kern="1200" dirty="0"/>
            <a:t> </a:t>
          </a:r>
          <a:r>
            <a:rPr lang="en-US" sz="2100" b="1" i="0" kern="1200" dirty="0" err="1"/>
            <a:t>migrasi</a:t>
          </a:r>
          <a:r>
            <a:rPr lang="en-US" sz="2100" b="1" i="0" kern="1200" dirty="0"/>
            <a:t> yang optimal.</a:t>
          </a:r>
        </a:p>
      </dsp:txBody>
      <dsp:txXfrm>
        <a:off x="0" y="682245"/>
        <a:ext cx="10820400" cy="670680"/>
      </dsp:txXfrm>
    </dsp:sp>
    <dsp:sp modelId="{0C97A4DD-EA71-475C-89D9-B67BE21B27F6}">
      <dsp:nvSpPr>
        <dsp:cNvPr id="0" name=""/>
        <dsp:cNvSpPr/>
      </dsp:nvSpPr>
      <dsp:spPr>
        <a:xfrm>
          <a:off x="0" y="1352925"/>
          <a:ext cx="10820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just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700" b="1" i="0" kern="1200" dirty="0"/>
            <a:t>Proses </a:t>
          </a:r>
          <a:r>
            <a:rPr lang="en-US" sz="2700" b="1" i="0" kern="1200" dirty="0" err="1"/>
            <a:t>Migrasi</a:t>
          </a:r>
          <a:r>
            <a:rPr lang="en-US" sz="2700" b="1" i="0" kern="1200" dirty="0"/>
            <a:t>:</a:t>
          </a:r>
        </a:p>
      </dsp:txBody>
      <dsp:txXfrm>
        <a:off x="31613" y="1384538"/>
        <a:ext cx="10757174" cy="584369"/>
      </dsp:txXfrm>
    </dsp:sp>
    <dsp:sp modelId="{AC145792-A02B-4047-89F9-1FA7144A78AC}">
      <dsp:nvSpPr>
        <dsp:cNvPr id="0" name=""/>
        <dsp:cNvSpPr/>
      </dsp:nvSpPr>
      <dsp:spPr>
        <a:xfrm>
          <a:off x="0" y="2000520"/>
          <a:ext cx="10820400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100" b="1" i="0" kern="1200" dirty="0" err="1"/>
            <a:t>Memvisualisasikan</a:t>
          </a:r>
          <a:r>
            <a:rPr lang="en-US" sz="2100" b="1" i="0" kern="1200" dirty="0"/>
            <a:t> </a:t>
          </a:r>
          <a:r>
            <a:rPr lang="en-US" sz="2100" b="1" i="0" kern="1200" dirty="0" err="1"/>
            <a:t>langkah-langkah</a:t>
          </a:r>
          <a:r>
            <a:rPr lang="en-US" sz="2100" b="1" i="0" kern="1200" dirty="0"/>
            <a:t> proses </a:t>
          </a:r>
          <a:r>
            <a:rPr lang="en-US" sz="2100" b="1" i="0" kern="1200" dirty="0" err="1"/>
            <a:t>migrasi</a:t>
          </a:r>
          <a:r>
            <a:rPr lang="en-US" sz="2100" b="1" i="0" kern="1200" dirty="0"/>
            <a:t>, </a:t>
          </a:r>
          <a:r>
            <a:rPr lang="en-US" sz="2100" b="1" i="0" kern="1200" dirty="0" err="1"/>
            <a:t>dari</a:t>
          </a:r>
          <a:r>
            <a:rPr lang="en-US" sz="2100" b="1" i="0" kern="1200" dirty="0"/>
            <a:t> </a:t>
          </a:r>
          <a:r>
            <a:rPr lang="en-US" sz="2100" b="1" i="0" kern="1200" dirty="0" err="1"/>
            <a:t>perencanaan</a:t>
          </a:r>
          <a:r>
            <a:rPr lang="en-US" sz="2100" b="1" i="0" kern="1200" dirty="0"/>
            <a:t>, </a:t>
          </a:r>
          <a:r>
            <a:rPr lang="en-US" sz="2100" b="1" i="0" kern="1200" dirty="0" err="1"/>
            <a:t>persiapan</a:t>
          </a:r>
          <a:r>
            <a:rPr lang="en-US" sz="2100" b="1" i="0" kern="1200" dirty="0"/>
            <a:t>, </a:t>
          </a:r>
          <a:r>
            <a:rPr lang="en-US" sz="2100" b="1" i="0" kern="1200" dirty="0" err="1"/>
            <a:t>eksekusi</a:t>
          </a:r>
          <a:r>
            <a:rPr lang="en-US" sz="2100" b="1" i="0" kern="1200" dirty="0"/>
            <a:t>, </a:t>
          </a:r>
          <a:r>
            <a:rPr lang="en-US" sz="2100" b="1" i="0" kern="1200" dirty="0" err="1"/>
            <a:t>hingga</a:t>
          </a:r>
          <a:r>
            <a:rPr lang="en-US" sz="2100" b="1" i="0" kern="1200" dirty="0"/>
            <a:t> </a:t>
          </a:r>
          <a:r>
            <a:rPr lang="en-US" sz="2100" b="1" i="0" kern="1200" dirty="0" err="1"/>
            <a:t>verifikasi</a:t>
          </a:r>
          <a:r>
            <a:rPr lang="en-US" sz="2100" b="1" i="0" kern="1200" dirty="0"/>
            <a:t> dan </a:t>
          </a:r>
          <a:r>
            <a:rPr lang="en-US" sz="2100" b="1" i="0" kern="1200" dirty="0" err="1"/>
            <a:t>pemantauan</a:t>
          </a:r>
          <a:r>
            <a:rPr lang="en-US" sz="2100" b="1" i="0" kern="1200" dirty="0"/>
            <a:t> </a:t>
          </a:r>
          <a:r>
            <a:rPr lang="en-US" sz="2100" b="1" i="0" kern="1200" dirty="0" err="1"/>
            <a:t>pasca-migrasi</a:t>
          </a:r>
          <a:r>
            <a:rPr lang="en-US" sz="2100" b="1" i="0" kern="1200" dirty="0"/>
            <a:t>.</a:t>
          </a:r>
        </a:p>
      </dsp:txBody>
      <dsp:txXfrm>
        <a:off x="0" y="2000520"/>
        <a:ext cx="10820400" cy="670680"/>
      </dsp:txXfrm>
    </dsp:sp>
    <dsp:sp modelId="{BEA0E390-FAF9-4273-AB45-144747D09FF1}">
      <dsp:nvSpPr>
        <dsp:cNvPr id="0" name=""/>
        <dsp:cNvSpPr/>
      </dsp:nvSpPr>
      <dsp:spPr>
        <a:xfrm>
          <a:off x="0" y="2671200"/>
          <a:ext cx="108204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just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700" b="1" i="0" kern="1200" dirty="0" err="1"/>
            <a:t>Keamanan</a:t>
          </a:r>
          <a:r>
            <a:rPr lang="en-US" sz="2700" b="1" i="0" kern="1200" dirty="0"/>
            <a:t> dan Compliance:</a:t>
          </a:r>
        </a:p>
      </dsp:txBody>
      <dsp:txXfrm>
        <a:off x="31613" y="2702813"/>
        <a:ext cx="10757174" cy="584369"/>
      </dsp:txXfrm>
    </dsp:sp>
    <dsp:sp modelId="{5F0131BD-8F41-4C1C-AD38-AEF46146C18F}">
      <dsp:nvSpPr>
        <dsp:cNvPr id="0" name=""/>
        <dsp:cNvSpPr/>
      </dsp:nvSpPr>
      <dsp:spPr>
        <a:xfrm>
          <a:off x="0" y="3318795"/>
          <a:ext cx="10820400" cy="67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4290" rIns="192024" bIns="34290" numCol="1" spcCol="1270" anchor="t" anchorCtr="0">
          <a:noAutofit/>
        </a:bodyPr>
        <a:lstStyle/>
        <a:p>
          <a:pPr marL="228600" lvl="1" indent="-228600" algn="just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100" b="1" i="0" kern="1200" dirty="0" err="1"/>
            <a:t>Menyertakan</a:t>
          </a:r>
          <a:r>
            <a:rPr lang="en-US" sz="2100" b="1" i="0" kern="1200" dirty="0"/>
            <a:t> </a:t>
          </a:r>
          <a:r>
            <a:rPr lang="en-US" sz="2100" b="1" i="0" kern="1200" dirty="0" err="1"/>
            <a:t>pertimbangan</a:t>
          </a:r>
          <a:r>
            <a:rPr lang="en-US" sz="2100" b="1" i="0" kern="1200" dirty="0"/>
            <a:t> </a:t>
          </a:r>
          <a:r>
            <a:rPr lang="en-US" sz="2100" b="1" i="0" kern="1200" dirty="0" err="1"/>
            <a:t>keamanan</a:t>
          </a:r>
          <a:r>
            <a:rPr lang="en-US" sz="2100" b="1" i="0" kern="1200" dirty="0"/>
            <a:t> dan </a:t>
          </a:r>
          <a:r>
            <a:rPr lang="en-US" sz="2100" b="1" i="0" kern="1200" dirty="0" err="1"/>
            <a:t>kepatuhan</a:t>
          </a:r>
          <a:r>
            <a:rPr lang="en-US" sz="2100" b="1" i="0" kern="1200" dirty="0"/>
            <a:t>, </a:t>
          </a:r>
          <a:r>
            <a:rPr lang="en-US" sz="2100" b="1" i="0" kern="1200" dirty="0" err="1"/>
            <a:t>memastikan</a:t>
          </a:r>
          <a:r>
            <a:rPr lang="en-US" sz="2100" b="1" i="0" kern="1200" dirty="0"/>
            <a:t> </a:t>
          </a:r>
          <a:r>
            <a:rPr lang="en-US" sz="2100" b="1" i="0" kern="1200" dirty="0" err="1"/>
            <a:t>bahwa</a:t>
          </a:r>
          <a:r>
            <a:rPr lang="en-US" sz="2100" b="1" i="0" kern="1200" dirty="0"/>
            <a:t> </a:t>
          </a:r>
          <a:r>
            <a:rPr lang="en-US" sz="2100" b="1" i="0" kern="1200" dirty="0" err="1"/>
            <a:t>migrasi</a:t>
          </a:r>
          <a:r>
            <a:rPr lang="en-US" sz="2100" b="1" i="0" kern="1200" dirty="0"/>
            <a:t> </a:t>
          </a:r>
          <a:r>
            <a:rPr lang="en-US" sz="2100" b="1" i="0" kern="1200" dirty="0" err="1"/>
            <a:t>memenuhi</a:t>
          </a:r>
          <a:r>
            <a:rPr lang="en-US" sz="2100" b="1" i="0" kern="1200" dirty="0"/>
            <a:t> </a:t>
          </a:r>
          <a:r>
            <a:rPr lang="en-US" sz="2100" b="1" i="0" kern="1200" dirty="0" err="1"/>
            <a:t>standar</a:t>
          </a:r>
          <a:r>
            <a:rPr lang="en-US" sz="2100" b="1" i="0" kern="1200" dirty="0"/>
            <a:t> dan </a:t>
          </a:r>
          <a:r>
            <a:rPr lang="en-US" sz="2100" b="1" i="0" kern="1200" dirty="0" err="1"/>
            <a:t>regulasi</a:t>
          </a:r>
          <a:r>
            <a:rPr lang="en-US" sz="2100" b="1" i="0" kern="1200" dirty="0"/>
            <a:t> yang </a:t>
          </a:r>
          <a:r>
            <a:rPr lang="en-US" sz="2100" b="1" i="0" kern="1200" dirty="0" err="1"/>
            <a:t>relevan</a:t>
          </a:r>
          <a:r>
            <a:rPr lang="en-US" sz="2100" b="1" i="0" kern="1200" dirty="0"/>
            <a:t>.</a:t>
          </a:r>
        </a:p>
      </dsp:txBody>
      <dsp:txXfrm>
        <a:off x="0" y="3318795"/>
        <a:ext cx="10820400" cy="6706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BC08D-B842-476A-85C5-E568FCBC7C5F}">
      <dsp:nvSpPr>
        <dsp:cNvPr id="0" name=""/>
        <dsp:cNvSpPr/>
      </dsp:nvSpPr>
      <dsp:spPr>
        <a:xfrm>
          <a:off x="0" y="128069"/>
          <a:ext cx="10820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600" b="1" i="0" kern="1200" dirty="0" err="1"/>
            <a:t>Perencanaan</a:t>
          </a:r>
          <a:r>
            <a:rPr lang="en-US" sz="2600" b="1" i="0" kern="1200" dirty="0"/>
            <a:t> </a:t>
          </a:r>
          <a:r>
            <a:rPr lang="en-US" sz="2600" b="1" i="0" kern="1200" dirty="0" err="1"/>
            <a:t>Strategis</a:t>
          </a:r>
          <a:r>
            <a:rPr lang="en-US" sz="2600" b="1" i="0" kern="1200" dirty="0"/>
            <a:t>:</a:t>
          </a:r>
        </a:p>
      </dsp:txBody>
      <dsp:txXfrm>
        <a:off x="30442" y="158511"/>
        <a:ext cx="10759516" cy="562726"/>
      </dsp:txXfrm>
    </dsp:sp>
    <dsp:sp modelId="{6810E4F9-EF3B-485B-BB30-EAC79458343B}">
      <dsp:nvSpPr>
        <dsp:cNvPr id="0" name=""/>
        <dsp:cNvSpPr/>
      </dsp:nvSpPr>
      <dsp:spPr>
        <a:xfrm>
          <a:off x="0" y="751680"/>
          <a:ext cx="1082040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3020" rIns="184912" bIns="33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kern="1200" dirty="0" err="1"/>
            <a:t>Memfasilitasi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perencanaan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strategis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migrasi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dengan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mengidentifikasi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langkah-langkah</a:t>
          </a:r>
          <a:r>
            <a:rPr lang="en-US" sz="2000" b="1" i="0" kern="1200" dirty="0"/>
            <a:t> </a:t>
          </a:r>
          <a:r>
            <a:rPr lang="en-US" sz="2000" b="1" i="0" kern="1200" dirty="0" err="1"/>
            <a:t>kunci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sumber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daya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diperlukan</a:t>
          </a:r>
          <a:r>
            <a:rPr lang="en-US" sz="2000" b="1" i="0" kern="1200" dirty="0"/>
            <a:t>, dan </a:t>
          </a:r>
          <a:r>
            <a:rPr lang="en-US" sz="2000" b="1" i="0" kern="1200" dirty="0" err="1"/>
            <a:t>potensi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hambatan</a:t>
          </a:r>
          <a:r>
            <a:rPr lang="en-US" sz="2000" b="1" i="0" kern="1200" dirty="0"/>
            <a:t>.</a:t>
          </a:r>
        </a:p>
      </dsp:txBody>
      <dsp:txXfrm>
        <a:off x="0" y="751680"/>
        <a:ext cx="10820400" cy="632385"/>
      </dsp:txXfrm>
    </dsp:sp>
    <dsp:sp modelId="{3CB0F9E1-EA62-45E7-8BA5-B480BFAA4E60}">
      <dsp:nvSpPr>
        <dsp:cNvPr id="0" name=""/>
        <dsp:cNvSpPr/>
      </dsp:nvSpPr>
      <dsp:spPr>
        <a:xfrm>
          <a:off x="0" y="1384065"/>
          <a:ext cx="10820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600" b="1" i="0" kern="1200" dirty="0" err="1"/>
            <a:t>Manajemen</a:t>
          </a:r>
          <a:r>
            <a:rPr lang="en-US" sz="2600" b="1" i="0" kern="1200" dirty="0"/>
            <a:t> </a:t>
          </a:r>
          <a:r>
            <a:rPr lang="en-US" sz="2600" b="1" i="0" kern="1200" dirty="0" err="1"/>
            <a:t>Risiko</a:t>
          </a:r>
          <a:r>
            <a:rPr lang="en-US" sz="2600" b="1" i="0" kern="1200" dirty="0"/>
            <a:t>:</a:t>
          </a:r>
        </a:p>
      </dsp:txBody>
      <dsp:txXfrm>
        <a:off x="30442" y="1414507"/>
        <a:ext cx="10759516" cy="562726"/>
      </dsp:txXfrm>
    </dsp:sp>
    <dsp:sp modelId="{11A3E815-C507-4578-9CD5-D95C6A092D1F}">
      <dsp:nvSpPr>
        <dsp:cNvPr id="0" name=""/>
        <dsp:cNvSpPr/>
      </dsp:nvSpPr>
      <dsp:spPr>
        <a:xfrm>
          <a:off x="0" y="2007675"/>
          <a:ext cx="1082040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3020" rIns="184912" bIns="33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kern="1200" dirty="0" err="1"/>
            <a:t>Membantu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dalam</a:t>
          </a:r>
          <a:r>
            <a:rPr lang="en-US" sz="2000" b="1" i="0" kern="1200" dirty="0"/>
            <a:t> </a:t>
          </a:r>
          <a:r>
            <a:rPr lang="en-US" sz="2000" b="1" i="0" kern="1200" dirty="0" err="1"/>
            <a:t>identifikasi</a:t>
          </a:r>
          <a:r>
            <a:rPr lang="en-US" sz="2000" b="1" i="0" kern="1200" dirty="0"/>
            <a:t> dan </a:t>
          </a:r>
          <a:r>
            <a:rPr lang="en-US" sz="2000" b="1" i="0" kern="1200" dirty="0" err="1"/>
            <a:t>mitigasi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risiko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terkait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dengan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migrasi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termasuk</a:t>
          </a:r>
          <a:r>
            <a:rPr lang="en-US" sz="2000" b="1" i="0" kern="1200" dirty="0"/>
            <a:t> downtime, </a:t>
          </a:r>
          <a:r>
            <a:rPr lang="en-US" sz="2000" b="1" i="0" kern="1200" dirty="0" err="1"/>
            <a:t>kehilangan</a:t>
          </a:r>
          <a:r>
            <a:rPr lang="en-US" sz="2000" b="1" i="0" kern="1200" dirty="0"/>
            <a:t> data, </a:t>
          </a:r>
          <a:r>
            <a:rPr lang="en-US" sz="2000" b="1" i="0" kern="1200" dirty="0" err="1"/>
            <a:t>atau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masalah</a:t>
          </a:r>
          <a:r>
            <a:rPr lang="en-US" sz="2000" b="1" i="0" kern="1200" dirty="0"/>
            <a:t> </a:t>
          </a:r>
          <a:r>
            <a:rPr lang="en-US" sz="2000" b="1" i="0" kern="1200" dirty="0" err="1"/>
            <a:t>kompatibilitas</a:t>
          </a:r>
          <a:r>
            <a:rPr lang="en-US" sz="2000" b="1" i="0" kern="1200" dirty="0"/>
            <a:t>.</a:t>
          </a:r>
        </a:p>
      </dsp:txBody>
      <dsp:txXfrm>
        <a:off x="0" y="2007675"/>
        <a:ext cx="10820400" cy="632385"/>
      </dsp:txXfrm>
    </dsp:sp>
    <dsp:sp modelId="{C0AA2A69-E1B4-4B55-BF62-1EE359BB7F1E}">
      <dsp:nvSpPr>
        <dsp:cNvPr id="0" name=""/>
        <dsp:cNvSpPr/>
      </dsp:nvSpPr>
      <dsp:spPr>
        <a:xfrm>
          <a:off x="0" y="2640060"/>
          <a:ext cx="108204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just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600" b="1" i="0" kern="1200" dirty="0" err="1"/>
            <a:t>Koordinasi</a:t>
          </a:r>
          <a:r>
            <a:rPr lang="en-US" sz="2600" b="1" i="0" kern="1200" dirty="0"/>
            <a:t> Tim:</a:t>
          </a:r>
        </a:p>
      </dsp:txBody>
      <dsp:txXfrm>
        <a:off x="30442" y="2670502"/>
        <a:ext cx="10759516" cy="562726"/>
      </dsp:txXfrm>
    </dsp:sp>
    <dsp:sp modelId="{63D77FA7-8ACE-47C7-8D90-8B5F90993A78}">
      <dsp:nvSpPr>
        <dsp:cNvPr id="0" name=""/>
        <dsp:cNvSpPr/>
      </dsp:nvSpPr>
      <dsp:spPr>
        <a:xfrm>
          <a:off x="0" y="3263670"/>
          <a:ext cx="10820400" cy="63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3020" rIns="184912" bIns="3302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1" i="0" kern="1200"/>
            <a:t>Menyediakan </a:t>
          </a:r>
          <a:r>
            <a:rPr lang="en-US" sz="2000" b="1" i="0" kern="1200" dirty="0" err="1"/>
            <a:t>panduan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jelas</a:t>
          </a:r>
          <a:r>
            <a:rPr lang="en-US" sz="2000" b="1" i="0" kern="1200" dirty="0"/>
            <a:t> </a:t>
          </a:r>
          <a:r>
            <a:rPr lang="en-US" sz="2000" b="1" i="0" kern="1200" dirty="0" err="1"/>
            <a:t>untuk</a:t>
          </a:r>
          <a:r>
            <a:rPr lang="en-US" sz="2000" b="1" i="0" kern="1200" dirty="0"/>
            <a:t> </a:t>
          </a:r>
          <a:r>
            <a:rPr lang="en-US" sz="2000" b="1" i="0" kern="1200" dirty="0" err="1"/>
            <a:t>tim</a:t>
          </a:r>
          <a:r>
            <a:rPr lang="en-US" sz="2000" b="1" i="0" kern="1200" dirty="0"/>
            <a:t> yang </a:t>
          </a:r>
          <a:r>
            <a:rPr lang="en-US" sz="2000" b="1" i="0" kern="1200" dirty="0" err="1"/>
            <a:t>terlibat</a:t>
          </a:r>
          <a:r>
            <a:rPr lang="en-US" sz="2000" b="1" i="0" kern="1200" dirty="0"/>
            <a:t> </a:t>
          </a:r>
          <a:r>
            <a:rPr lang="en-US" sz="2000" b="1" i="0" kern="1200" dirty="0" err="1"/>
            <a:t>dalam</a:t>
          </a:r>
          <a:r>
            <a:rPr lang="en-US" sz="2000" b="1" i="0" kern="1200" dirty="0"/>
            <a:t> proses </a:t>
          </a:r>
          <a:r>
            <a:rPr lang="en-US" sz="2000" b="1" i="0" kern="1200" dirty="0" err="1"/>
            <a:t>migrasi</a:t>
          </a:r>
          <a:r>
            <a:rPr lang="en-US" sz="2000" b="1" i="0" kern="1200" dirty="0"/>
            <a:t>, </a:t>
          </a:r>
          <a:r>
            <a:rPr lang="en-US" sz="2000" b="1" i="0" kern="1200" dirty="0" err="1"/>
            <a:t>memastikan</a:t>
          </a:r>
          <a:r>
            <a:rPr lang="en-US" sz="2000" b="1" i="0" kern="1200" dirty="0"/>
            <a:t> </a:t>
          </a:r>
          <a:r>
            <a:rPr lang="en-US" sz="2000" b="1" i="0" kern="1200" dirty="0" err="1"/>
            <a:t>semua</a:t>
          </a:r>
          <a:r>
            <a:rPr lang="en-US" sz="2000" b="1" i="0" kern="1200" dirty="0"/>
            <a:t> </a:t>
          </a:r>
          <a:r>
            <a:rPr lang="en-US" sz="2000" b="1" i="0" kern="1200" dirty="0" err="1"/>
            <a:t>anggota</a:t>
          </a:r>
          <a:r>
            <a:rPr lang="en-US" sz="2000" b="1" i="0" kern="1200" dirty="0"/>
            <a:t> </a:t>
          </a:r>
          <a:r>
            <a:rPr lang="en-US" sz="2000" b="1" i="0" kern="1200" dirty="0" err="1"/>
            <a:t>tim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memahami</a:t>
          </a:r>
          <a:r>
            <a:rPr lang="en-US" sz="2000" b="1" i="0" kern="1200" dirty="0"/>
            <a:t> </a:t>
          </a:r>
          <a:r>
            <a:rPr lang="en-US" sz="2000" b="1" i="0" kern="1200" dirty="0" err="1"/>
            <a:t>tugas</a:t>
          </a:r>
          <a:r>
            <a:rPr lang="en-US" sz="2000" b="1" i="0" kern="1200" dirty="0"/>
            <a:t> dan </a:t>
          </a:r>
          <a:r>
            <a:rPr lang="en-US" sz="2000" b="1" i="0" kern="1200" dirty="0" err="1"/>
            <a:t>tanggung</a:t>
          </a:r>
          <a:r>
            <a:rPr lang="en-US" sz="2000" b="1" i="0" kern="1200" dirty="0"/>
            <a:t> </a:t>
          </a:r>
          <a:r>
            <a:rPr lang="en-US" sz="2000" b="1" i="0" kern="1200" dirty="0" err="1"/>
            <a:t>jawab</a:t>
          </a:r>
          <a:r>
            <a:rPr lang="en-US" sz="2000" b="1" i="0" kern="1200" dirty="0"/>
            <a:t> </a:t>
          </a:r>
          <a:r>
            <a:rPr lang="en-US" sz="2000" b="1" i="0" kern="1200" dirty="0" err="1"/>
            <a:t>mereka</a:t>
          </a:r>
          <a:r>
            <a:rPr lang="en-US" sz="2000" b="1" i="0" kern="1200" dirty="0"/>
            <a:t>.</a:t>
          </a:r>
        </a:p>
      </dsp:txBody>
      <dsp:txXfrm>
        <a:off x="0" y="3263670"/>
        <a:ext cx="10820400" cy="6323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490EA-149F-42D0-AAF9-F4B93D09E1AB}">
      <dsp:nvSpPr>
        <dsp:cNvPr id="0" name=""/>
        <dsp:cNvSpPr/>
      </dsp:nvSpPr>
      <dsp:spPr>
        <a:xfrm>
          <a:off x="0" y="146644"/>
          <a:ext cx="10820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 err="1"/>
            <a:t>Optimisasi</a:t>
          </a:r>
          <a:r>
            <a:rPr lang="en-US" sz="2800" b="1" i="0" kern="1200" dirty="0"/>
            <a:t> </a:t>
          </a:r>
          <a:r>
            <a:rPr lang="en-US" sz="2800" b="1" i="0" kern="1200" dirty="0" err="1"/>
            <a:t>Sumber</a:t>
          </a:r>
          <a:r>
            <a:rPr lang="en-US" sz="2800" b="1" i="0" kern="1200" dirty="0"/>
            <a:t> Daya:</a:t>
          </a:r>
        </a:p>
      </dsp:txBody>
      <dsp:txXfrm>
        <a:off x="32784" y="179428"/>
        <a:ext cx="10754832" cy="606012"/>
      </dsp:txXfrm>
    </dsp:sp>
    <dsp:sp modelId="{6EF68178-3015-41D1-B9ED-671458F322B6}">
      <dsp:nvSpPr>
        <dsp:cNvPr id="0" name=""/>
        <dsp:cNvSpPr/>
      </dsp:nvSpPr>
      <dsp:spPr>
        <a:xfrm>
          <a:off x="0" y="818224"/>
          <a:ext cx="10820400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i="0" kern="1200" dirty="0" err="1"/>
            <a:t>Mengoptimalkan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penggunaan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sumber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daya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dengan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merencanakan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migrasi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secara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efisien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mengurangi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redundansi</a:t>
          </a:r>
          <a:r>
            <a:rPr lang="en-US" sz="2200" b="1" i="0" kern="1200" dirty="0"/>
            <a:t>, dan </a:t>
          </a:r>
          <a:r>
            <a:rPr lang="en-US" sz="2200" b="1" i="0" kern="1200" dirty="0" err="1"/>
            <a:t>meminimalkan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gangguan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terhadap</a:t>
          </a:r>
          <a:r>
            <a:rPr lang="en-US" sz="2200" b="1" i="0" kern="1200" dirty="0"/>
            <a:t> </a:t>
          </a:r>
          <a:r>
            <a:rPr lang="en-US" sz="2200" b="1" i="0" kern="1200" dirty="0" err="1"/>
            <a:t>operasional</a:t>
          </a:r>
          <a:r>
            <a:rPr lang="en-US" sz="2200" b="1" i="0" kern="1200" dirty="0"/>
            <a:t> </a:t>
          </a:r>
          <a:r>
            <a:rPr lang="en-US" sz="2200" b="1" i="0" kern="1200" dirty="0" err="1"/>
            <a:t>bisnis</a:t>
          </a:r>
          <a:r>
            <a:rPr lang="en-US" sz="2200" b="1" i="0" kern="1200" dirty="0"/>
            <a:t>.</a:t>
          </a:r>
        </a:p>
      </dsp:txBody>
      <dsp:txXfrm>
        <a:off x="0" y="818224"/>
        <a:ext cx="10820400" cy="1014300"/>
      </dsp:txXfrm>
    </dsp:sp>
    <dsp:sp modelId="{C8C5E423-8764-48B0-A902-D082B4B5F7BF}">
      <dsp:nvSpPr>
        <dsp:cNvPr id="0" name=""/>
        <dsp:cNvSpPr/>
      </dsp:nvSpPr>
      <dsp:spPr>
        <a:xfrm>
          <a:off x="0" y="1832524"/>
          <a:ext cx="10820400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b="1" i="0" kern="1200" dirty="0" err="1"/>
            <a:t>Dokumentasi</a:t>
          </a:r>
          <a:r>
            <a:rPr lang="en-US" sz="2800" b="1" i="0" kern="1200" dirty="0"/>
            <a:t>:</a:t>
          </a:r>
        </a:p>
      </dsp:txBody>
      <dsp:txXfrm>
        <a:off x="32784" y="1865308"/>
        <a:ext cx="10754832" cy="606012"/>
      </dsp:txXfrm>
    </dsp:sp>
    <dsp:sp modelId="{A9CEE218-6AAF-4978-876A-48C41B8C7013}">
      <dsp:nvSpPr>
        <dsp:cNvPr id="0" name=""/>
        <dsp:cNvSpPr/>
      </dsp:nvSpPr>
      <dsp:spPr>
        <a:xfrm>
          <a:off x="0" y="2504104"/>
          <a:ext cx="1082040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548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1" i="0" kern="1200" dirty="0" err="1"/>
            <a:t>Menyediakan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dokumentasi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komprehensif</a:t>
          </a:r>
          <a:r>
            <a:rPr lang="en-US" sz="2200" b="1" i="0" kern="1200" dirty="0"/>
            <a:t> </a:t>
          </a:r>
          <a:r>
            <a:rPr lang="en-US" sz="2200" b="1" i="0" kern="1200" dirty="0" err="1"/>
            <a:t>tentang</a:t>
          </a:r>
          <a:r>
            <a:rPr lang="en-US" sz="2200" b="1" i="0" kern="1200" dirty="0"/>
            <a:t> proses </a:t>
          </a:r>
          <a:r>
            <a:rPr lang="en-US" sz="2200" b="1" i="0" kern="1200" dirty="0" err="1"/>
            <a:t>migrasi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mendukung</a:t>
          </a:r>
          <a:r>
            <a:rPr lang="en-US" sz="2200" b="1" i="0" kern="1200" dirty="0"/>
            <a:t> audit, </a:t>
          </a:r>
          <a:r>
            <a:rPr lang="en-US" sz="2200" b="1" i="0" kern="1200" dirty="0" err="1"/>
            <a:t>kepatuhan</a:t>
          </a:r>
          <a:r>
            <a:rPr lang="en-US" sz="2200" b="1" i="0" kern="1200" dirty="0"/>
            <a:t>, dan proses </a:t>
          </a:r>
          <a:r>
            <a:rPr lang="en-US" sz="2200" b="1" i="0" kern="1200" dirty="0" err="1"/>
            <a:t>pembelajaran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organisasi</a:t>
          </a:r>
          <a:r>
            <a:rPr lang="en-US" sz="2200" b="1" i="0" kern="1200" dirty="0"/>
            <a:t>.</a:t>
          </a:r>
        </a:p>
      </dsp:txBody>
      <dsp:txXfrm>
        <a:off x="0" y="2504104"/>
        <a:ext cx="10820400" cy="6955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FA0CF-332D-4BE2-95DD-16FF55E90495}">
      <dsp:nvSpPr>
        <dsp:cNvPr id="0" name=""/>
        <dsp:cNvSpPr/>
      </dsp:nvSpPr>
      <dsp:spPr>
        <a:xfrm>
          <a:off x="0" y="75577"/>
          <a:ext cx="10174012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/>
            <a:t>Lokasi </a:t>
          </a:r>
          <a:r>
            <a:rPr lang="en-US" sz="2800" b="1" i="0" kern="1200" dirty="0" err="1"/>
            <a:t>Geografis</a:t>
          </a:r>
          <a:r>
            <a:rPr lang="en-US" sz="2800" b="1" i="0" kern="1200" dirty="0"/>
            <a:t>:</a:t>
          </a:r>
          <a:endParaRPr lang="en-US" sz="2800" b="1" kern="1200" dirty="0"/>
        </a:p>
      </dsp:txBody>
      <dsp:txXfrm>
        <a:off x="32784" y="108361"/>
        <a:ext cx="10108444" cy="606012"/>
      </dsp:txXfrm>
    </dsp:sp>
    <dsp:sp modelId="{2BD28896-A97E-474A-944B-E92D6A722F7B}">
      <dsp:nvSpPr>
        <dsp:cNvPr id="0" name=""/>
        <dsp:cNvSpPr/>
      </dsp:nvSpPr>
      <dsp:spPr>
        <a:xfrm>
          <a:off x="0" y="747157"/>
          <a:ext cx="101740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1" i="0" kern="1200" dirty="0" err="1"/>
            <a:t>Menunjukkan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lokasi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fisik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dari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pusat</a:t>
          </a:r>
          <a:r>
            <a:rPr lang="en-US" sz="2200" b="1" i="0" kern="1200" dirty="0"/>
            <a:t> data, </a:t>
          </a:r>
          <a:r>
            <a:rPr lang="en-US" sz="2200" b="1" i="0" kern="1200" dirty="0" err="1"/>
            <a:t>kantor</a:t>
          </a:r>
          <a:r>
            <a:rPr lang="en-US" sz="2200" b="1" i="0" kern="1200" dirty="0"/>
            <a:t> </a:t>
          </a:r>
          <a:r>
            <a:rPr lang="en-US" sz="2200" b="1" i="0" kern="1200" dirty="0" err="1"/>
            <a:t>cabang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atau</a:t>
          </a:r>
          <a:r>
            <a:rPr lang="en-US" sz="2200" b="1" i="0" kern="1200" dirty="0"/>
            <a:t> </a:t>
          </a:r>
          <a:r>
            <a:rPr lang="en-US" sz="2200" b="1" i="0" kern="1200" dirty="0" err="1"/>
            <a:t>lokasi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pengguna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tersebar</a:t>
          </a:r>
          <a:r>
            <a:rPr lang="en-US" sz="2200" b="1" i="0" kern="1200" dirty="0"/>
            <a:t> </a:t>
          </a:r>
          <a:r>
            <a:rPr lang="en-US" sz="2200" b="1" i="0" kern="1200" dirty="0" err="1"/>
            <a:t>geografis</a:t>
          </a:r>
          <a:r>
            <a:rPr lang="en-US" sz="2200" b="1" i="0" kern="1200" dirty="0"/>
            <a:t>.</a:t>
          </a:r>
          <a:endParaRPr lang="en-US" sz="2200" b="1" kern="1200" dirty="0"/>
        </a:p>
      </dsp:txBody>
      <dsp:txXfrm>
        <a:off x="0" y="747157"/>
        <a:ext cx="10174012" cy="695520"/>
      </dsp:txXfrm>
    </dsp:sp>
    <dsp:sp modelId="{DA53E560-7049-405E-8BC6-A3201968A6C8}">
      <dsp:nvSpPr>
        <dsp:cNvPr id="0" name=""/>
        <dsp:cNvSpPr/>
      </dsp:nvSpPr>
      <dsp:spPr>
        <a:xfrm>
          <a:off x="0" y="1442677"/>
          <a:ext cx="10174012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 err="1"/>
            <a:t>Aplikasi</a:t>
          </a:r>
          <a:r>
            <a:rPr lang="en-US" sz="2800" b="1" i="0" kern="1200" dirty="0"/>
            <a:t>:</a:t>
          </a:r>
          <a:endParaRPr lang="en-US" sz="2800" b="1" kern="1200" dirty="0"/>
        </a:p>
      </dsp:txBody>
      <dsp:txXfrm>
        <a:off x="32784" y="1475461"/>
        <a:ext cx="10108444" cy="606012"/>
      </dsp:txXfrm>
    </dsp:sp>
    <dsp:sp modelId="{E53D75DF-3C8A-49F5-AAF4-134C1538A201}">
      <dsp:nvSpPr>
        <dsp:cNvPr id="0" name=""/>
        <dsp:cNvSpPr/>
      </dsp:nvSpPr>
      <dsp:spPr>
        <a:xfrm>
          <a:off x="0" y="2114257"/>
          <a:ext cx="1017401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1" i="0" kern="1200" dirty="0" err="1"/>
            <a:t>Mengidentifikasi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aplikasi</a:t>
          </a:r>
          <a:r>
            <a:rPr lang="en-US" sz="2200" b="1" i="0" kern="1200" dirty="0"/>
            <a:t> yang </a:t>
          </a:r>
          <a:r>
            <a:rPr lang="en-US" sz="2200" b="1" i="0" kern="1200" dirty="0" err="1"/>
            <a:t>tersedia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dalam</a:t>
          </a:r>
          <a:r>
            <a:rPr lang="en-US" sz="2200" b="1" i="0" kern="1200" dirty="0"/>
            <a:t> </a:t>
          </a:r>
          <a:r>
            <a:rPr lang="en-US" sz="2200" b="1" i="0" kern="1200" dirty="0" err="1"/>
            <a:t>organisasi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termasuk</a:t>
          </a:r>
          <a:r>
            <a:rPr lang="en-US" sz="2200" b="1" i="0" kern="1200" dirty="0"/>
            <a:t> </a:t>
          </a:r>
          <a:r>
            <a:rPr lang="en-US" sz="2200" b="1" i="0" kern="1200" dirty="0" err="1"/>
            <a:t>aplikasi</a:t>
          </a:r>
          <a:r>
            <a:rPr lang="en-US" sz="2200" b="1" i="0" kern="1200" dirty="0"/>
            <a:t> internal, </a:t>
          </a:r>
          <a:r>
            <a:rPr lang="en-US" sz="2200" b="1" i="0" kern="1200" dirty="0" err="1"/>
            <a:t>aplikasi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berbasis</a:t>
          </a:r>
          <a:r>
            <a:rPr lang="en-US" sz="2200" b="1" i="0" kern="1200" dirty="0"/>
            <a:t> cloud, dan </a:t>
          </a:r>
          <a:r>
            <a:rPr lang="en-US" sz="2200" b="1" i="0" kern="1200" dirty="0" err="1"/>
            <a:t>aplikasi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pihak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ketiga</a:t>
          </a:r>
          <a:r>
            <a:rPr lang="en-US" sz="2200" b="1" i="0" kern="1200" dirty="0"/>
            <a:t>.</a:t>
          </a:r>
          <a:endParaRPr lang="en-US" sz="2200" b="1" kern="1200" dirty="0"/>
        </a:p>
      </dsp:txBody>
      <dsp:txXfrm>
        <a:off x="0" y="2114257"/>
        <a:ext cx="10174012" cy="695520"/>
      </dsp:txXfrm>
    </dsp:sp>
    <dsp:sp modelId="{BFBFA846-848D-46B9-8195-CA5A8C939126}">
      <dsp:nvSpPr>
        <dsp:cNvPr id="0" name=""/>
        <dsp:cNvSpPr/>
      </dsp:nvSpPr>
      <dsp:spPr>
        <a:xfrm>
          <a:off x="0" y="2809777"/>
          <a:ext cx="10174012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 err="1"/>
            <a:t>Pengguna</a:t>
          </a:r>
          <a:r>
            <a:rPr lang="en-US" sz="2800" b="1" i="0" kern="1200" dirty="0"/>
            <a:t>:</a:t>
          </a:r>
          <a:endParaRPr lang="en-US" sz="2800" b="1" kern="1200" dirty="0"/>
        </a:p>
      </dsp:txBody>
      <dsp:txXfrm>
        <a:off x="32784" y="2842561"/>
        <a:ext cx="10108444" cy="606012"/>
      </dsp:txXfrm>
    </dsp:sp>
    <dsp:sp modelId="{1AB3AA23-58C0-47AF-BB13-6A93A8362B7A}">
      <dsp:nvSpPr>
        <dsp:cNvPr id="0" name=""/>
        <dsp:cNvSpPr/>
      </dsp:nvSpPr>
      <dsp:spPr>
        <a:xfrm>
          <a:off x="0" y="3481357"/>
          <a:ext cx="10174012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025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b="1" i="0" kern="1200" dirty="0" err="1"/>
            <a:t>Menampilkan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lokasi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dari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berbagai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kelompok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pengguna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seperti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karyawan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kantor</a:t>
          </a:r>
          <a:r>
            <a:rPr lang="en-US" sz="2200" b="1" i="0" kern="1200" dirty="0"/>
            <a:t> </a:t>
          </a:r>
          <a:r>
            <a:rPr lang="en-US" sz="2200" b="1" i="0" kern="1200" dirty="0" err="1"/>
            <a:t>pusat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karyawan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lapangan</a:t>
          </a:r>
          <a:r>
            <a:rPr lang="en-US" sz="2200" b="1" i="0" kern="1200" dirty="0"/>
            <a:t>, </a:t>
          </a:r>
          <a:r>
            <a:rPr lang="en-US" sz="2200" b="1" i="0" kern="1200" dirty="0" err="1"/>
            <a:t>karyawan</a:t>
          </a:r>
          <a:r>
            <a:rPr lang="en-US" sz="2200" b="1" i="0" kern="1200" dirty="0"/>
            <a:t> </a:t>
          </a:r>
          <a:r>
            <a:rPr lang="en-US" sz="2200" b="1" i="0" kern="1200" dirty="0" err="1"/>
            <a:t>kantor</a:t>
          </a:r>
          <a:r>
            <a:rPr lang="en-US" sz="2200" b="1" i="0" kern="1200" dirty="0"/>
            <a:t> </a:t>
          </a:r>
          <a:r>
            <a:rPr lang="en-US" sz="2200" b="1" i="0" kern="1200" dirty="0" err="1"/>
            <a:t>cabang</a:t>
          </a:r>
          <a:r>
            <a:rPr lang="en-US" sz="2200" b="1" i="0" kern="1200" dirty="0"/>
            <a:t>, dan </a:t>
          </a:r>
          <a:r>
            <a:rPr lang="en-US" sz="2200" b="1" i="0" kern="1200" dirty="0" err="1"/>
            <a:t>pengguna</a:t>
          </a:r>
          <a:r>
            <a:rPr lang="en-US" sz="2200" b="1" i="0" kern="1200" dirty="0"/>
            <a:t> </a:t>
          </a:r>
          <a:r>
            <a:rPr lang="en-US" sz="2200" b="1" i="0" kern="1200" dirty="0" err="1"/>
            <a:t>eksternal</a:t>
          </a:r>
          <a:r>
            <a:rPr lang="en-US" sz="2200" b="1" i="0" kern="1200" dirty="0"/>
            <a:t>.</a:t>
          </a:r>
          <a:endParaRPr lang="en-US" sz="2200" b="1" kern="1200" dirty="0"/>
        </a:p>
      </dsp:txBody>
      <dsp:txXfrm>
        <a:off x="0" y="3481357"/>
        <a:ext cx="10174012" cy="1014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CD2B7-DA95-4CFF-BEE4-C027418DFF77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89496-B478-4511-84AB-093B22B85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3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0a2a9ad5f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a0a2a9ad5f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0a2a9ad5f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a0a2a9ad5f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0a2a9ad5f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0a2a9ad5f_2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0a2a9ad5f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a0a2a9ad5f_2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a2a9ad5f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a0a2a9ad5f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a2a9ad5f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a0a2a9ad5f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67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a2a9ad5f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a0a2a9ad5f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328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a2a9ad5f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a0a2a9ad5f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345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a2a9ad5f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a0a2a9ad5f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1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a2a9ad5f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a0a2a9ad5f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389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0a2a9ad5f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a0a2a9ad5f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a2a9ad5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a0a2a9ad5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0a2a9ad5f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a0a2a9ad5f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a0ce8bde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a0ce8bde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bcead30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9bcead30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a2a9ad5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a0a2a9ad5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854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a2a9ad5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a0a2a9ad5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349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a2a9ad5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a0a2a9ad5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715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a2a9ad5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a0a2a9ad5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969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0a2a9ad5f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a0a2a9ad5f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78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0a2a9ad5f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a0a2a9ad5f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2a9ad5f_2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a0a2a9ad5f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5" Type="http://schemas.openxmlformats.org/officeDocument/2006/relationships/image" Target="../media/image27.png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Relationship Id="rId14" Type="http://schemas.openxmlformats.org/officeDocument/2006/relationships/image" Target="../media/image26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2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35.png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12" Type="http://schemas.openxmlformats.org/officeDocument/2006/relationships/image" Target="../media/image2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2.svg"/><Relationship Id="rId9" Type="http://schemas.openxmlformats.org/officeDocument/2006/relationships/image" Target="../media/image33.pn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png"/><Relationship Id="rId11" Type="http://schemas.openxmlformats.org/officeDocument/2006/relationships/image" Target="../media/image14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2.svg"/><Relationship Id="rId9" Type="http://schemas.openxmlformats.org/officeDocument/2006/relationships/image" Target="../media/image20.pn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17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37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23.png"/><Relationship Id="rId10" Type="http://schemas.openxmlformats.org/officeDocument/2006/relationships/image" Target="../media/image20.png"/><Relationship Id="rId4" Type="http://schemas.openxmlformats.org/officeDocument/2006/relationships/image" Target="../media/image12.svg"/><Relationship Id="rId9" Type="http://schemas.openxmlformats.org/officeDocument/2006/relationships/image" Target="../media/image3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24.png"/><Relationship Id="rId4" Type="http://schemas.openxmlformats.org/officeDocument/2006/relationships/image" Target="../media/image12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24.png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24.png"/><Relationship Id="rId4" Type="http://schemas.openxmlformats.org/officeDocument/2006/relationships/image" Target="../media/image12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31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2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9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6" y="1792226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3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2" y="295730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0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83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61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1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9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4" y="2603501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5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1"/>
            <a:ext cx="482515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3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4" y="2603501"/>
            <a:ext cx="482515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4" y="3179763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9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03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42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5" y="1447800"/>
            <a:ext cx="519006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2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6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67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5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143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4969927"/>
            <a:ext cx="8825659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5536665"/>
            <a:ext cx="8825659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55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7" y="1063417"/>
            <a:ext cx="8831816" cy="1372987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543301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898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7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9" y="2613788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7" y="982133"/>
            <a:ext cx="8453907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5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029200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601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370667"/>
            <a:ext cx="8825660" cy="1822515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24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9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2" y="2603501"/>
            <a:ext cx="314700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2" y="3179764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2"/>
            <a:ext cx="314573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3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29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9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1"/>
            <a:ext cx="2691243" cy="15915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6" y="4532846"/>
            <a:ext cx="30504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1"/>
            <a:ext cx="2691243" cy="15915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3" y="5109105"/>
            <a:ext cx="305043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7" y="4532846"/>
            <a:ext cx="305109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1"/>
            <a:ext cx="2691243" cy="15915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3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40"/>
            <a:ext cx="3644283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869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9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5" y="2603501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41" y="6391839"/>
            <a:ext cx="990599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915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6" y="1278467"/>
            <a:ext cx="1409965" cy="4748591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6" y="1278467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6" y="6391839"/>
            <a:ext cx="992135" cy="304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69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2039400" y="1895211"/>
            <a:ext cx="8113200" cy="3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106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204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650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2181000" y="4185817"/>
            <a:ext cx="78300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2671567" y="2001784"/>
            <a:ext cx="6848800" cy="2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02292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968300" y="584157"/>
            <a:ext cx="10207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1016533" y="1391311"/>
            <a:ext cx="10158800" cy="4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600"/>
            </a:lvl1pPr>
            <a:lvl2pPr marL="1219170" lvl="1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2pPr>
            <a:lvl3pPr marL="1828754" lvl="2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3pPr>
            <a:lvl4pPr marL="2438339" lvl="3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4pPr>
            <a:lvl5pPr marL="3047924" lvl="4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5pPr>
            <a:lvl6pPr marL="3657509" lvl="5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600"/>
            </a:lvl6pPr>
            <a:lvl7pPr marL="4267093" lvl="6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600"/>
            </a:lvl7pPr>
            <a:lvl8pPr marL="4876678" lvl="7" indent="-40639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600"/>
            </a:lvl8pPr>
            <a:lvl9pPr marL="5486263" lvl="8" indent="-40639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883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968300" y="584416"/>
            <a:ext cx="1030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1"/>
          </p:nvPr>
        </p:nvSpPr>
        <p:spPr>
          <a:xfrm>
            <a:off x="6485333" y="2785700"/>
            <a:ext cx="3736800" cy="2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7076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968300" y="584416"/>
            <a:ext cx="10309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5121900" y="2012433"/>
            <a:ext cx="6156000" cy="3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2373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>
            <a:spLocks noGrp="1"/>
          </p:cNvSpPr>
          <p:nvPr>
            <p:ph type="title"/>
          </p:nvPr>
        </p:nvSpPr>
        <p:spPr>
          <a:xfrm>
            <a:off x="2777000" y="2257433"/>
            <a:ext cx="6638000" cy="2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12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title" idx="2"/>
          </p:nvPr>
        </p:nvSpPr>
        <p:spPr>
          <a:xfrm>
            <a:off x="5164000" y="1321451"/>
            <a:ext cx="1864000" cy="13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12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8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677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968300" y="486867"/>
            <a:ext cx="1030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1845433" y="1871317"/>
            <a:ext cx="2282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2"/>
          </p:nvPr>
        </p:nvSpPr>
        <p:spPr>
          <a:xfrm>
            <a:off x="1845433" y="2388031"/>
            <a:ext cx="22824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4954800" y="1871317"/>
            <a:ext cx="2282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4"/>
          </p:nvPr>
        </p:nvSpPr>
        <p:spPr>
          <a:xfrm>
            <a:off x="4954800" y="2388031"/>
            <a:ext cx="22824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5"/>
          </p:nvPr>
        </p:nvSpPr>
        <p:spPr>
          <a:xfrm>
            <a:off x="8064167" y="1871317"/>
            <a:ext cx="2282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8064167" y="2388031"/>
            <a:ext cx="22824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ubTitle" idx="7"/>
          </p:nvPr>
        </p:nvSpPr>
        <p:spPr>
          <a:xfrm>
            <a:off x="1845433" y="3892427"/>
            <a:ext cx="2282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1845433" y="4409997"/>
            <a:ext cx="22824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ubTitle" idx="9"/>
          </p:nvPr>
        </p:nvSpPr>
        <p:spPr>
          <a:xfrm>
            <a:off x="4954800" y="3892427"/>
            <a:ext cx="2282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4954800" y="4409997"/>
            <a:ext cx="22824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14"/>
          </p:nvPr>
        </p:nvSpPr>
        <p:spPr>
          <a:xfrm>
            <a:off x="8064167" y="3892427"/>
            <a:ext cx="2282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8064167" y="4409997"/>
            <a:ext cx="22824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5080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>
            <a:spLocks noGrp="1"/>
          </p:cNvSpPr>
          <p:nvPr>
            <p:ph type="title"/>
          </p:nvPr>
        </p:nvSpPr>
        <p:spPr>
          <a:xfrm>
            <a:off x="3372333" y="578281"/>
            <a:ext cx="5447200" cy="1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subTitle" idx="1"/>
          </p:nvPr>
        </p:nvSpPr>
        <p:spPr>
          <a:xfrm>
            <a:off x="3374800" y="2102219"/>
            <a:ext cx="5447200" cy="1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0439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AA5D5D4-E60B-4849-B487-9EE1FEDF87E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6217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12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0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21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514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2416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469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343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259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800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955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31391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6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3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683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674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497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498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CDCF22-DAF0-4ABE-BF52-3F0196EF5E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0"/>
          <a:stretch/>
        </p:blipFill>
        <p:spPr>
          <a:xfrm>
            <a:off x="8872125" y="0"/>
            <a:ext cx="2191378" cy="517440"/>
          </a:xfrm>
          <a:prstGeom prst="rect">
            <a:avLst/>
          </a:prstGeom>
          <a:effectLst/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0ED9FF0-7DC7-4482-9507-7CCEDF4252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35"/>
          <a:stretch/>
        </p:blipFill>
        <p:spPr>
          <a:xfrm>
            <a:off x="9441138" y="5465484"/>
            <a:ext cx="2660996" cy="1392516"/>
          </a:xfrm>
          <a:prstGeom prst="rect">
            <a:avLst/>
          </a:prstGeom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60CB43-13D4-4260-91AC-831EF7C8A3D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038" y="2662455"/>
            <a:ext cx="1901688" cy="190168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007A1B4-F7B8-4A66-88B6-F3D1ED401ED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765" y="3568769"/>
            <a:ext cx="2023369" cy="160500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18B7AC-16B0-41F4-B6D8-9FCA38ED423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425" y="3594611"/>
            <a:ext cx="1294278" cy="1138507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DC8C71A-56AD-402B-BFA3-88585D12B41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76" y="800598"/>
            <a:ext cx="677214" cy="67721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C4DF8AE-907E-4A9B-BE08-732A5376495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20" y="808397"/>
            <a:ext cx="2245534" cy="2242445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CF5EC5E-3B84-4CB6-A940-89307F1142C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567" y="4765738"/>
            <a:ext cx="2731728" cy="153329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E5B730E-DE44-431F-B9C8-B4C0B1366F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74"/>
          <a:stretch/>
        </p:blipFill>
        <p:spPr>
          <a:xfrm>
            <a:off x="9710987" y="2238296"/>
            <a:ext cx="2481013" cy="2242445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BB7FFA0-8EEB-41CB-9025-AE0EA227D4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9"/>
          <a:stretch/>
        </p:blipFill>
        <p:spPr>
          <a:xfrm>
            <a:off x="10202835" y="819359"/>
            <a:ext cx="1989165" cy="1764667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321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D66CB8-20AF-47E1-BDDD-6CB2E7874B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912" y="366243"/>
            <a:ext cx="1033102" cy="819490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3EDFD5-3F2C-4773-9748-F29AE5BF2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3"/>
          <a:stretch/>
        </p:blipFill>
        <p:spPr>
          <a:xfrm flipH="1">
            <a:off x="0" y="-78630"/>
            <a:ext cx="375531" cy="114495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9AC2E0-8D22-41AA-9808-D32D4B0A49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0"/>
          <a:stretch/>
        </p:blipFill>
        <p:spPr>
          <a:xfrm flipH="1">
            <a:off x="498130" y="27362"/>
            <a:ext cx="1408667" cy="71892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0409C2-04C2-4993-91D1-2AE99A711FF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7654" y="1039442"/>
            <a:ext cx="1500153" cy="114495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12BDE3-3866-4151-A831-C0DD786020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32086" y="455096"/>
            <a:ext cx="1056375" cy="105637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D9C73F-66AD-4938-9DC6-D483CB02A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/>
          <a:stretch/>
        </p:blipFill>
        <p:spPr>
          <a:xfrm flipH="1">
            <a:off x="11099377" y="744099"/>
            <a:ext cx="1092623" cy="114632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5E5F74-DF1F-43B4-8D18-7D6952C0A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9" b="-1"/>
          <a:stretch/>
        </p:blipFill>
        <p:spPr>
          <a:xfrm flipH="1">
            <a:off x="10397463" y="0"/>
            <a:ext cx="1247379" cy="76387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146746-C0D4-4FF6-B4E7-54FFC82F384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8037" y="1890427"/>
            <a:ext cx="1360922" cy="76387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A1697FC-5A2A-4C3F-BC41-D011F99239C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836" y="5130007"/>
            <a:ext cx="1205606" cy="1366679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F66606-7B6B-4541-8F68-398E7726D7A4}"/>
              </a:ext>
            </a:extLst>
          </p:cNvPr>
          <p:cNvGrpSpPr/>
          <p:nvPr userDrawn="1"/>
        </p:nvGrpSpPr>
        <p:grpSpPr>
          <a:xfrm>
            <a:off x="174293" y="4034845"/>
            <a:ext cx="1634926" cy="2343414"/>
            <a:chOff x="1073993" y="2172508"/>
            <a:chExt cx="3238571" cy="464199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FEBE7CE-878C-408F-8B06-25139004D8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7807" y="5151208"/>
              <a:ext cx="2114757" cy="1663292"/>
            </a:xfrm>
            <a:prstGeom prst="rect">
              <a:avLst/>
            </a:prstGeom>
            <a:effectLst>
              <a:outerShdw blurRad="127000" dist="635000" dir="5400000" algn="t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6A60A0-695E-4606-9714-60795EA8AF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993" y="2172508"/>
              <a:ext cx="2589983" cy="2530582"/>
            </a:xfrm>
            <a:prstGeom prst="rect">
              <a:avLst/>
            </a:prstGeom>
            <a:effectLst>
              <a:outerShdw blurRad="127000" dist="635000" dir="5400000" algn="t" rotWithShape="0">
                <a:prstClr val="black">
                  <a:alpha val="1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867211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876138-C788-426B-B025-2B15CB72EB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50" y="251399"/>
            <a:ext cx="766407" cy="607939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B1D834-147A-4D4E-9248-DF229A8D5A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3"/>
          <a:stretch/>
        </p:blipFill>
        <p:spPr>
          <a:xfrm>
            <a:off x="11913413" y="-78630"/>
            <a:ext cx="278588" cy="84938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CD7E0C-C4A5-4FD9-8A3C-FD00A903F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0"/>
          <a:stretch/>
        </p:blipFill>
        <p:spPr>
          <a:xfrm>
            <a:off x="10777443" y="0"/>
            <a:ext cx="1045020" cy="53333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87DECC-A099-490D-BC91-51C673A466D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557" y="750812"/>
            <a:ext cx="1112889" cy="84938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D9EC8A-6917-4FB8-8551-4A8AFB95287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1" y="314572"/>
            <a:ext cx="730189" cy="730189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BF4EE6-B63E-4215-86F2-2BEF8E92D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/>
          <a:stretch/>
        </p:blipFill>
        <p:spPr>
          <a:xfrm>
            <a:off x="0" y="514337"/>
            <a:ext cx="755244" cy="79236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2E8939-5735-4524-858E-488EBBE04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9" b="-1"/>
          <a:stretch/>
        </p:blipFill>
        <p:spPr>
          <a:xfrm>
            <a:off x="378207" y="0"/>
            <a:ext cx="862215" cy="528005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420C41-2B11-445B-AE44-36CB4316B1C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1" y="1306703"/>
            <a:ext cx="940698" cy="528005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901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08E781-FD2B-4994-BC86-85430EFCA22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26" y="3235696"/>
            <a:ext cx="1737598" cy="173759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13C6B6-F701-422B-8917-2C8E656467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0" y="3711069"/>
            <a:ext cx="2143543" cy="1885559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FAA8D-1829-484A-AC9D-39F786EE1B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65" y="1785306"/>
            <a:ext cx="2051775" cy="2048952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898D63-EC93-40FC-A42F-B1834BE95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92" y="4644711"/>
            <a:ext cx="2940259" cy="165033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335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E76E0-5805-4C2F-8CDD-288C378F71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958" y="3577347"/>
            <a:ext cx="1601707" cy="1270527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FA4C28-AE17-4532-BDD7-7B29FC32FD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7" y="5483138"/>
            <a:ext cx="1170123" cy="920322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0FF359-AAB6-40CE-98E7-6F1CC0D69B8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6" y="4530218"/>
            <a:ext cx="1433072" cy="140020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555648-BF2C-4F77-BD8E-CEFAFFC98F7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4" y="2502814"/>
            <a:ext cx="2325817" cy="177512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316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285B3A7B-E153-450C-A611-EEA77EFC89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78142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CCA273-A94A-446F-ACD2-5035A6BD6A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813" y="422253"/>
            <a:ext cx="1114448" cy="111444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F22AF7-0754-4D43-811D-AC63E3FF9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0"/>
          <a:stretch/>
        </p:blipFill>
        <p:spPr>
          <a:xfrm>
            <a:off x="3781426" y="4304129"/>
            <a:ext cx="1232682" cy="1803372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630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60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AE2EB1-3CE5-4EAF-841C-ABC8FBD4C1F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EEBE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FB7197B-A9C6-40E7-8657-8488FA99C0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11700" y="20429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A557CD12-972A-449E-B47F-F90BD20C5F7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5200" y="20429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5F828429-7BB6-4435-8405-809BD305A83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58200" y="2042927"/>
            <a:ext cx="2768600" cy="2768600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B30666-8388-409D-884C-FE3D095C7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3"/>
          <a:stretch/>
        </p:blipFill>
        <p:spPr>
          <a:xfrm>
            <a:off x="11913413" y="-78630"/>
            <a:ext cx="278588" cy="84938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5208E5-6B1E-499E-963F-A9040056CA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0"/>
          <a:stretch/>
        </p:blipFill>
        <p:spPr>
          <a:xfrm>
            <a:off x="10777443" y="0"/>
            <a:ext cx="1045020" cy="53333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092840-8C1D-447D-8A65-59DCF994BD4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11" y="533334"/>
            <a:ext cx="1112889" cy="84938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EC4787-06E1-459B-9842-F013C810B1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/>
          <a:stretch/>
        </p:blipFill>
        <p:spPr>
          <a:xfrm>
            <a:off x="0" y="514337"/>
            <a:ext cx="755244" cy="79236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A1DBB8-E9AA-4805-859E-F47C338BAA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9" b="-1"/>
          <a:stretch/>
        </p:blipFill>
        <p:spPr>
          <a:xfrm>
            <a:off x="378207" y="0"/>
            <a:ext cx="862215" cy="528005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7741FA-3530-40EC-8357-980FB3EDE23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4" y="958028"/>
            <a:ext cx="940698" cy="528005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8F75E6-CC1C-40AF-B7AC-2471A01377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0"/>
          <a:stretch/>
        </p:blipFill>
        <p:spPr>
          <a:xfrm>
            <a:off x="0" y="5098177"/>
            <a:ext cx="994730" cy="108496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96850A-878B-46AD-A8E0-5C5C103C9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8"/>
          <a:stretch/>
        </p:blipFill>
        <p:spPr>
          <a:xfrm>
            <a:off x="11369129" y="4948978"/>
            <a:ext cx="822871" cy="1063600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7876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4E96DC-3844-47FC-9BC1-8F4016D031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6"/>
          <a:stretch/>
        </p:blipFill>
        <p:spPr>
          <a:xfrm>
            <a:off x="4196566" y="0"/>
            <a:ext cx="1275774" cy="84515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3745D54-9C2E-428A-AB19-B88A30C43E50}"/>
              </a:ext>
            </a:extLst>
          </p:cNvPr>
          <p:cNvGrpSpPr/>
          <p:nvPr userDrawn="1"/>
        </p:nvGrpSpPr>
        <p:grpSpPr>
          <a:xfrm>
            <a:off x="-1" y="1"/>
            <a:ext cx="2032001" cy="2677908"/>
            <a:chOff x="-1" y="0"/>
            <a:chExt cx="2675015" cy="352531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66D5D3D-D0C7-435C-89D9-6B474C51F9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035" y="1112596"/>
              <a:ext cx="1428979" cy="1428980"/>
            </a:xfrm>
            <a:prstGeom prst="rect">
              <a:avLst/>
            </a:prstGeom>
            <a:effectLst>
              <a:outerShdw blurRad="127000" dist="635000" dir="5400000" algn="t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22401D2-B33E-49E5-9391-5AC3A21B54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27"/>
            <a:stretch/>
          </p:blipFill>
          <p:spPr>
            <a:xfrm>
              <a:off x="-1" y="1503536"/>
              <a:ext cx="1428979" cy="2021779"/>
            </a:xfrm>
            <a:prstGeom prst="rect">
              <a:avLst/>
            </a:prstGeom>
            <a:effectLst>
              <a:outerShdw blurRad="127000" dist="635000" dir="5400000" algn="t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1A90698-2B90-4B08-9970-BCAEF1D6C0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9"/>
            <a:stretch/>
          </p:blipFill>
          <p:spPr>
            <a:xfrm>
              <a:off x="358135" y="0"/>
              <a:ext cx="1687355" cy="1604846"/>
            </a:xfrm>
            <a:prstGeom prst="rect">
              <a:avLst/>
            </a:prstGeom>
            <a:effectLst>
              <a:outerShdw blurRad="127000" dist="635000" dir="5400000" algn="t" rotWithShape="0">
                <a:prstClr val="black">
                  <a:alpha val="15000"/>
                </a:prstClr>
              </a:outerShdw>
            </a:effec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364EE09-1F44-49E6-A262-8E07CCD21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4"/>
          <a:stretch/>
        </p:blipFill>
        <p:spPr>
          <a:xfrm>
            <a:off x="0" y="3265201"/>
            <a:ext cx="1797303" cy="1085485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D1D01D7-AF16-4425-8E2B-D918ED025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3"/>
          <a:stretch/>
        </p:blipFill>
        <p:spPr>
          <a:xfrm>
            <a:off x="9125247" y="0"/>
            <a:ext cx="2846019" cy="150353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8C2055-97A8-4909-A151-565922015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4"/>
          <a:stretch/>
        </p:blipFill>
        <p:spPr>
          <a:xfrm>
            <a:off x="913075" y="5413514"/>
            <a:ext cx="2206447" cy="144448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48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6D725C-D52D-4004-8D05-4E5EE4DF14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912" y="366243"/>
            <a:ext cx="1033102" cy="819490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ECC950-B281-43FA-9BD0-787CDC0C2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33"/>
          <a:stretch/>
        </p:blipFill>
        <p:spPr>
          <a:xfrm flipH="1">
            <a:off x="0" y="-78630"/>
            <a:ext cx="375531" cy="114495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98569F-5FC2-4CC4-BDEC-7C2845B65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20"/>
          <a:stretch/>
        </p:blipFill>
        <p:spPr>
          <a:xfrm flipH="1">
            <a:off x="498129" y="0"/>
            <a:ext cx="1408667" cy="74628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BB397D-28D8-44E7-989B-CCC426B721D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7654" y="1039442"/>
            <a:ext cx="1500153" cy="114495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727C46-C90D-46D6-A9EE-67D1E5455D5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32086" y="455096"/>
            <a:ext cx="1056375" cy="105637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B0163F-D8D8-499C-B0AE-DB97587799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/>
          <a:stretch/>
        </p:blipFill>
        <p:spPr>
          <a:xfrm flipH="1">
            <a:off x="11099377" y="744099"/>
            <a:ext cx="1092623" cy="114632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E9823F-3ACE-4444-B725-9F30B01CA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9" b="-1"/>
          <a:stretch/>
        </p:blipFill>
        <p:spPr>
          <a:xfrm flipH="1">
            <a:off x="10397463" y="0"/>
            <a:ext cx="1247379" cy="76387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0D674D-82F2-4FE0-8F59-D825566209B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8037" y="1890427"/>
            <a:ext cx="1360922" cy="76387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924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F3A34B-5EB1-4520-9214-85BC21730D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85912" y="5382391"/>
            <a:ext cx="1033102" cy="819490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0DD3AF-19F2-4042-981A-E8C120C7D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8" r="52233"/>
          <a:stretch/>
        </p:blipFill>
        <p:spPr>
          <a:xfrm flipH="1" flipV="1">
            <a:off x="-1" y="5819034"/>
            <a:ext cx="375531" cy="103896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0DE59C-2E3A-40CF-A2C0-815B83C909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0"/>
          <a:stretch/>
        </p:blipFill>
        <p:spPr>
          <a:xfrm flipH="1" flipV="1">
            <a:off x="498130" y="6139076"/>
            <a:ext cx="1408667" cy="71892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610C7F-BC08-4301-842A-542B098B8D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97654" y="4700962"/>
            <a:ext cx="1500153" cy="114495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05A816-553E-4F24-9FCB-89327B698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7"/>
          <a:stretch/>
        </p:blipFill>
        <p:spPr>
          <a:xfrm flipH="1" flipV="1">
            <a:off x="11185114" y="5057525"/>
            <a:ext cx="1006885" cy="105637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C021F7-574B-49AB-9033-E925E16EB6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9" b="-1"/>
          <a:stretch/>
        </p:blipFill>
        <p:spPr>
          <a:xfrm flipH="1" flipV="1">
            <a:off x="10397463" y="6094127"/>
            <a:ext cx="1247379" cy="76387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A1FD4-1653-4383-B9A4-B755F9E876D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000" flipH="1" flipV="1">
            <a:off x="7971413" y="5751681"/>
            <a:ext cx="1360922" cy="76387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0DFF9E-EA92-4D86-A19E-85E61D0629A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275434" y="5933184"/>
            <a:ext cx="590520" cy="590521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12EA0BFD-2BD9-4A06-8B11-B1E1F31BF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0640C78C-9826-4DCE-BE77-240C3A78EA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3860799" y="735695"/>
            <a:ext cx="3483427" cy="16609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DA552731-2934-41D9-8E83-6DF6E09B98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3860799" y="2651581"/>
            <a:ext cx="3483427" cy="16609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2">
            <a:extLst>
              <a:ext uri="{FF2B5EF4-FFF2-40B4-BE49-F238E27FC236}">
                <a16:creationId xmlns:a16="http://schemas.microsoft.com/office/drawing/2014/main" id="{9F57B8F8-930A-4EA4-91F3-86A1A8FA7A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3860799" y="4567467"/>
            <a:ext cx="3483427" cy="166097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626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C656A7-718C-4A59-86E3-E265F750D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28"/>
          <a:stretch/>
        </p:blipFill>
        <p:spPr>
          <a:xfrm>
            <a:off x="101059" y="5232399"/>
            <a:ext cx="2605711" cy="1625601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7608537-18DA-41B2-9CA5-D5CA36E46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21"/>
          <a:stretch/>
        </p:blipFill>
        <p:spPr>
          <a:xfrm>
            <a:off x="11041745" y="1305543"/>
            <a:ext cx="1150255" cy="247890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6B71D4-4C37-4494-97DF-03FFD6E40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8" r="10902"/>
          <a:stretch/>
        </p:blipFill>
        <p:spPr>
          <a:xfrm>
            <a:off x="10350500" y="0"/>
            <a:ext cx="1841500" cy="130554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6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B6088DF6-515E-4EC3-B2DD-7B61C7A4476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4738" y="1508503"/>
            <a:ext cx="11796762" cy="315731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54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936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59C2FF85-B204-4961-BE30-894E1FDF4C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78510" y="2273593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3332B1FF-9801-4BB6-B893-5B2F5192CB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92940" y="2273593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545C23E0-0270-4BD4-9016-3B65A12108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07370" y="2273593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3D39CBBC-9A83-4AF8-8565-D52D13A1000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21800" y="2273593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9AAC73-E88B-464A-ABB4-DB74E21ADC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685912" y="656119"/>
            <a:ext cx="1033102" cy="819490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765AF5-8122-428D-AE8C-78175480C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8" r="52233"/>
          <a:stretch/>
        </p:blipFill>
        <p:spPr>
          <a:xfrm flipH="1">
            <a:off x="-1" y="0"/>
            <a:ext cx="375531" cy="1038966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840569-9294-4964-B72B-F29E24C01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0"/>
          <a:stretch/>
        </p:blipFill>
        <p:spPr>
          <a:xfrm flipH="1">
            <a:off x="498130" y="0"/>
            <a:ext cx="1408667" cy="71892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7DFA458-3F42-4F7F-9E89-67EB67C537AF}"/>
              </a:ext>
            </a:extLst>
          </p:cNvPr>
          <p:cNvGrpSpPr/>
          <p:nvPr userDrawn="1"/>
        </p:nvGrpSpPr>
        <p:grpSpPr>
          <a:xfrm>
            <a:off x="10130025" y="1"/>
            <a:ext cx="2061973" cy="1475610"/>
            <a:chOff x="9676069" y="0"/>
            <a:chExt cx="2515930" cy="18004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1FC9534-57E9-44E7-95F3-A65DEE383C7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7"/>
            <a:stretch/>
          </p:blipFill>
          <p:spPr>
            <a:xfrm flipH="1">
              <a:off x="11185114" y="744099"/>
              <a:ext cx="1006885" cy="1056376"/>
            </a:xfrm>
            <a:prstGeom prst="rect">
              <a:avLst/>
            </a:prstGeom>
            <a:effectLst>
              <a:outerShdw blurRad="127000" dist="635000" dir="5400000" algn="t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CB792AD-384C-46F0-B952-DF70B8B98E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79" b="-1"/>
            <a:stretch/>
          </p:blipFill>
          <p:spPr>
            <a:xfrm flipH="1">
              <a:off x="10397463" y="0"/>
              <a:ext cx="1247379" cy="763873"/>
            </a:xfrm>
            <a:prstGeom prst="rect">
              <a:avLst/>
            </a:prstGeom>
            <a:effectLst>
              <a:outerShdw blurRad="127000" dist="635000" dir="5400000" algn="t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5EBE39-BD0F-40DA-8888-8C027CAE5D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9676069" y="295691"/>
              <a:ext cx="1360922" cy="763873"/>
            </a:xfrm>
            <a:prstGeom prst="rect">
              <a:avLst/>
            </a:prstGeom>
            <a:effectLst>
              <a:outerShdw blurRad="127000" dist="635000" dir="5400000" algn="t" rotWithShape="0">
                <a:prstClr val="black">
                  <a:alpha val="10000"/>
                </a:prst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2C2787D-60EE-49F9-83DC-8D195C5315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21083" y="1180350"/>
              <a:ext cx="590520" cy="590521"/>
            </a:xfrm>
            <a:prstGeom prst="rect">
              <a:avLst/>
            </a:prstGeom>
            <a:effectLst>
              <a:outerShdw blurRad="127000" dist="635000" dir="5400000" algn="t" rotWithShape="0">
                <a:prstClr val="black">
                  <a:alpha val="1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60476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75B2FF01-3D1F-45FF-BCBF-E4FB9203DE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845845" y="2273593"/>
            <a:ext cx="1691690" cy="169168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87B78965-BF08-4F87-B448-15C02DD95F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97519" y="884974"/>
            <a:ext cx="2392726" cy="239272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6CD2F1-8673-47F6-9E35-E3BBE842B41A}"/>
              </a:ext>
            </a:extLst>
          </p:cNvPr>
          <p:cNvSpPr/>
          <p:nvPr userDrawn="1"/>
        </p:nvSpPr>
        <p:spPr>
          <a:xfrm>
            <a:off x="5906406" y="0"/>
            <a:ext cx="6285594" cy="6858000"/>
          </a:xfrm>
          <a:prstGeom prst="rect">
            <a:avLst/>
          </a:prstGeom>
          <a:solidFill>
            <a:srgbClr val="FEEBE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348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670FBE-8705-4642-BE95-5F1A817E8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21"/>
          <a:stretch/>
        </p:blipFill>
        <p:spPr>
          <a:xfrm>
            <a:off x="11041745" y="1305543"/>
            <a:ext cx="1150255" cy="247890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452DA4-4570-4A57-9651-662945E51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8" r="10902"/>
          <a:stretch/>
        </p:blipFill>
        <p:spPr>
          <a:xfrm>
            <a:off x="10350500" y="0"/>
            <a:ext cx="1841500" cy="130554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9" name="그림 개체 틀 11">
            <a:extLst>
              <a:ext uri="{FF2B5EF4-FFF2-40B4-BE49-F238E27FC236}">
                <a16:creationId xmlns:a16="http://schemas.microsoft.com/office/drawing/2014/main" id="{AC983A22-E070-49CD-9DD5-6EA9FC9C97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339" y="140017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D3212CFC-28E8-47E7-BD4A-D174568046C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15439" y="140017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875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C47D75-1762-4C6D-92E4-3E62AD3F51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21"/>
          <a:stretch/>
        </p:blipFill>
        <p:spPr>
          <a:xfrm>
            <a:off x="11041745" y="1305543"/>
            <a:ext cx="1150255" cy="247890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536186-26B6-4F65-A885-B8FCA31B7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8" r="10902"/>
          <a:stretch/>
        </p:blipFill>
        <p:spPr>
          <a:xfrm>
            <a:off x="10350500" y="0"/>
            <a:ext cx="1841500" cy="130554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9" name="그림 개체 틀 5">
            <a:extLst>
              <a:ext uri="{FF2B5EF4-FFF2-40B4-BE49-F238E27FC236}">
                <a16:creationId xmlns:a16="http://schemas.microsoft.com/office/drawing/2014/main" id="{452D6FD7-228F-4090-B04D-8B8C218940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0942" y="117157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984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4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1CE9F7-B972-4F2E-B216-548D324F1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21"/>
          <a:stretch/>
        </p:blipFill>
        <p:spPr>
          <a:xfrm>
            <a:off x="11041745" y="1305543"/>
            <a:ext cx="1150255" cy="2478904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1F7A25-54DC-4FC9-8DCA-658CA673D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8" r="10902"/>
          <a:stretch/>
        </p:blipFill>
        <p:spPr>
          <a:xfrm>
            <a:off x="10350500" y="0"/>
            <a:ext cx="1841500" cy="1305543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F83704D-A3A7-46F7-AC2C-8ED2B993FC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4" y="1474326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873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6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rgbClr val="FE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29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08E781-FD2B-4994-BC86-85430EFCA22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26" y="3235696"/>
            <a:ext cx="1737598" cy="173759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13C6B6-F701-422B-8917-2C8E656467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0" y="3711069"/>
            <a:ext cx="2143543" cy="1885559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1FAA8D-1829-484A-AC9D-39F786EE1BC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65" y="1785306"/>
            <a:ext cx="2051775" cy="2048952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898D63-EC93-40FC-A42F-B1834BE95C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92" y="4644711"/>
            <a:ext cx="2940259" cy="1650338"/>
          </a:xfrm>
          <a:prstGeom prst="rect">
            <a:avLst/>
          </a:prstGeom>
          <a:effectLst>
            <a:outerShdw blurRad="127000" dist="6350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82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2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30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image" Target="../media/image9.png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05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7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5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6" y="6391839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1" y="6391840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algn="r"/>
            <a:fld id="{00000000-1234-1234-1234-123412341234}" type="slidenum">
              <a:rPr lang="id" smtClean="0"/>
              <a:pPr algn="r"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193922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4" r:id="rId20"/>
    <p:sldLayoutId id="2147483775" r:id="rId21"/>
    <p:sldLayoutId id="2147483776" r:id="rId22"/>
    <p:sldLayoutId id="2147483777" r:id="rId23"/>
    <p:sldLayoutId id="2147483779" r:id="rId24"/>
    <p:sldLayoutId id="2147483780" r:id="rId25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15" r:id="rId34"/>
    <p:sldLayoutId id="2147483816" r:id="rId35"/>
    <p:sldLayoutId id="2147483817" r:id="rId36"/>
    <p:sldLayoutId id="2147483739" r:id="rId3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jpeg"/><Relationship Id="rId7" Type="http://schemas.openxmlformats.org/officeDocument/2006/relationships/image" Target="../media/image57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9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it up city at night&#10;&#10;Description automatically generated">
            <a:extLst>
              <a:ext uri="{FF2B5EF4-FFF2-40B4-BE49-F238E27FC236}">
                <a16:creationId xmlns:a16="http://schemas.microsoft.com/office/drawing/2014/main" id="{38982765-E0A5-4978-B6A1-D964A580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18628" b="93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FBFE8-B9F6-47B7-9602-487C09584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843" y="4721898"/>
            <a:ext cx="6632853" cy="17063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/>
              <a:t>MODUL 5</a:t>
            </a:r>
            <a:br>
              <a:rPr lang="en-US" sz="5000" dirty="0"/>
            </a:br>
            <a:r>
              <a:rPr lang="en-US" sz="5000" dirty="0"/>
              <a:t>ARSITEKTUR APLIKASI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BC5E0-50F2-EE90-FAFC-B342585F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DBF5F9">
                    <a:shade val="90000"/>
                  </a:srgbClr>
                </a:solidFill>
              </a:rPr>
              <a:pPr/>
              <a:t>1</a:t>
            </a:fld>
            <a:endParaRPr lang="id-ID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81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it up city at night&#10;&#10;Description automatically generated">
            <a:extLst>
              <a:ext uri="{FF2B5EF4-FFF2-40B4-BE49-F238E27FC236}">
                <a16:creationId xmlns:a16="http://schemas.microsoft.com/office/drawing/2014/main" id="{38982765-E0A5-4978-B6A1-D964A580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18628" b="93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FBFE8-B9F6-47B7-9602-487C09584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7672" y="4961382"/>
            <a:ext cx="8846785" cy="17063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COMMUNICATION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2360B-857F-7E79-4091-1D64CDD6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D5D4-E60B-4849-B487-9EE1FEDF87E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81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8B39-77AC-FD95-EC5E-DCB6167D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COMMUNICATION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CE93D-4955-88B8-538F-421BC1169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Application Communication Diagram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representasi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visual yang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menunjukkan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bagaimana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berkomunikasi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satu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sama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lain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lingkungan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IT. </a:t>
            </a:r>
          </a:p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Diagram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mengidentifikasi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komponen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layanan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berinteraksi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teknologi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protokol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komunikasi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pertukaran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data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informasi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algn="just"/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Tujuannya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memberikan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pemahaman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jelas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tentang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arsitektur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komunikasi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suatu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organisasi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termasuk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bagaimana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informasi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mengalir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antar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bagaimana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layanan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terintegrasi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D1DFD-66BC-0F4B-3CA0-61975443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974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62F4-BC55-FB74-B926-47BD0713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02772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b="1" i="0" dirty="0" err="1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Komponen</a:t>
            </a:r>
            <a:r>
              <a:rPr lang="en-US" sz="3200" b="1" i="0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 Utama Application Communication Diagram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3E41A6-94BF-1C50-90D0-5E365BBC83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6793562"/>
              </p:ext>
            </p:extLst>
          </p:nvPr>
        </p:nvGraphicFramePr>
        <p:xfrm>
          <a:off x="685800" y="1524001"/>
          <a:ext cx="10820400" cy="493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A78B1-D421-714E-E126-0B3A572C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39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762F4-BC55-FB74-B926-47BD0713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02772"/>
            <a:ext cx="8610600" cy="1293028"/>
          </a:xfrm>
        </p:spPr>
        <p:txBody>
          <a:bodyPr>
            <a:normAutofit/>
          </a:bodyPr>
          <a:lstStyle/>
          <a:p>
            <a:pPr lvl="0"/>
            <a:r>
              <a:rPr lang="en-US" sz="24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</a:t>
            </a:r>
            <a:r>
              <a:rPr lang="en-US" sz="2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Application Communication Diagram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3E41A6-94BF-1C50-90D0-5E365BBC83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5135657"/>
              </p:ext>
            </p:extLst>
          </p:nvPr>
        </p:nvGraphicFramePr>
        <p:xfrm>
          <a:off x="685800" y="1524001"/>
          <a:ext cx="10820400" cy="493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94901-40CB-8540-5298-CF2BD7D61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3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3B55-5467-529A-9057-53037960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7130143" cy="12930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MANFAAT APPLICATION COMMUNICATION DIAGRAM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03BC80-D0EF-E452-0940-3F342D983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3777"/>
              </p:ext>
            </p:extLst>
          </p:nvPr>
        </p:nvGraphicFramePr>
        <p:xfrm>
          <a:off x="685800" y="2492829"/>
          <a:ext cx="10820400" cy="372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C9447-8341-DAC4-310B-0E7644C1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45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view of a city at sunset&#10;&#10;Description automatically generated">
            <a:extLst>
              <a:ext uri="{FF2B5EF4-FFF2-40B4-BE49-F238E27FC236}">
                <a16:creationId xmlns:a16="http://schemas.microsoft.com/office/drawing/2014/main" id="{D17F1287-C034-467A-ACEB-14C840BC2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C20FB1-04A4-405D-B31A-F31C19517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572115"/>
              </p:ext>
            </p:extLst>
          </p:nvPr>
        </p:nvGraphicFramePr>
        <p:xfrm>
          <a:off x="838200" y="2106785"/>
          <a:ext cx="10642600" cy="42062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09928">
                  <a:extLst>
                    <a:ext uri="{9D8B030D-6E8A-4147-A177-3AD203B41FA5}">
                      <a16:colId xmlns:a16="http://schemas.microsoft.com/office/drawing/2014/main" val="18774754"/>
                    </a:ext>
                  </a:extLst>
                </a:gridCol>
                <a:gridCol w="7632672">
                  <a:extLst>
                    <a:ext uri="{9D8B030D-6E8A-4147-A177-3AD203B41FA5}">
                      <a16:colId xmlns:a16="http://schemas.microsoft.com/office/drawing/2014/main" val="4281194256"/>
                    </a:ext>
                  </a:extLst>
                </a:gridCol>
              </a:tblGrid>
              <a:tr h="427722">
                <a:tc>
                  <a:txBody>
                    <a:bodyPr/>
                    <a:lstStyle/>
                    <a:p>
                      <a:r>
                        <a:rPr lang="en-US" sz="2400"/>
                        <a:t>Name</a:t>
                      </a:r>
                      <a:endParaRPr lang="en-ID" sz="24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Application communication diagram</a:t>
                      </a:r>
                      <a:endParaRPr lang="en-ID" sz="24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877753"/>
                  </a:ext>
                </a:extLst>
              </a:tr>
              <a:tr h="427722">
                <a:tc>
                  <a:txBody>
                    <a:bodyPr/>
                    <a:lstStyle/>
                    <a:p>
                      <a:r>
                        <a:rPr lang="en-US" sz="2400"/>
                        <a:t>Expert</a:t>
                      </a:r>
                      <a:endParaRPr lang="en-ID" sz="24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Application architects, technical architects</a:t>
                      </a:r>
                      <a:endParaRPr lang="en-ID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0561"/>
                  </a:ext>
                </a:extLst>
              </a:tr>
              <a:tr h="427722">
                <a:tc>
                  <a:txBody>
                    <a:bodyPr/>
                    <a:lstStyle/>
                    <a:p>
                      <a:r>
                        <a:rPr lang="en-US" sz="2400"/>
                        <a:t>Designer</a:t>
                      </a:r>
                      <a:endParaRPr lang="en-ID" sz="24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Application architects</a:t>
                      </a:r>
                      <a:endParaRPr lang="en-ID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74897"/>
                  </a:ext>
                </a:extLst>
              </a:tr>
              <a:tr h="427722">
                <a:tc>
                  <a:txBody>
                    <a:bodyPr/>
                    <a:lstStyle/>
                    <a:p>
                      <a:r>
                        <a:rPr lang="en-US" sz="2400" dirty="0"/>
                        <a:t>Recipients</a:t>
                      </a:r>
                      <a:endParaRPr lang="en-ID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Analysts, technical architects, CIOs</a:t>
                      </a:r>
                      <a:endParaRPr lang="en-ID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395289"/>
                  </a:ext>
                </a:extLst>
              </a:tr>
              <a:tr h="987572">
                <a:tc>
                  <a:txBody>
                    <a:bodyPr/>
                    <a:lstStyle/>
                    <a:p>
                      <a:r>
                        <a:rPr lang="en-US" sz="2400"/>
                        <a:t>Aim</a:t>
                      </a:r>
                      <a:endParaRPr lang="en-ID" sz="24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Untuk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merepresentasikan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interkoneksi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dan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komunikasi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antara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aplikasi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dan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komponen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aplikasi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dari</a:t>
                      </a:r>
                      <a:r>
                        <a:rPr lang="en-US" sz="2400" baseline="0" dirty="0"/>
                        <a:t> system</a:t>
                      </a:r>
                      <a:endParaRPr lang="en-ID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86672"/>
                  </a:ext>
                </a:extLst>
              </a:tr>
              <a:tr h="11120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Useful preliminary Information </a:t>
                      </a:r>
                      <a:endParaRPr lang="en-ID" sz="2400" b="1" dirty="0">
                        <a:solidFill>
                          <a:schemeClr val="bg1"/>
                        </a:solidFill>
                      </a:endParaRPr>
                    </a:p>
                    <a:p>
                      <a:endParaRPr lang="en-ID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Proses </a:t>
                      </a:r>
                      <a:r>
                        <a:rPr lang="en-US" sz="2400" dirty="0" err="1"/>
                        <a:t>Bisnis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Kebutuhan</a:t>
                      </a:r>
                      <a:r>
                        <a:rPr lang="en-US" sz="2400" dirty="0"/>
                        <a:t>,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Arsitektur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Aplikasi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Saat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baseline="0" dirty="0" err="1"/>
                        <a:t>Ini</a:t>
                      </a:r>
                      <a:r>
                        <a:rPr lang="en-US" sz="2400" baseline="0" dirty="0"/>
                        <a:t>, Class Diagram, Business Use Case</a:t>
                      </a:r>
                      <a:endParaRPr lang="en-ID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23749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063D0D7-1450-4AC4-9BA0-BD13F72A9C62}"/>
              </a:ext>
            </a:extLst>
          </p:cNvPr>
          <p:cNvSpPr txBox="1">
            <a:spLocks/>
          </p:cNvSpPr>
          <p:nvPr/>
        </p:nvSpPr>
        <p:spPr>
          <a:xfrm>
            <a:off x="838200" y="379585"/>
            <a:ext cx="76474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APPLICATION COMMUNICATION DIAGRAM</a:t>
            </a:r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3BC35-5480-A443-A15E-264F4FC0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03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view of a city at sunset&#10;&#10;Description automatically generated">
            <a:extLst>
              <a:ext uri="{FF2B5EF4-FFF2-40B4-BE49-F238E27FC236}">
                <a16:creationId xmlns:a16="http://schemas.microsoft.com/office/drawing/2014/main" id="{D17F1287-C034-467A-ACEB-14C840BC2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063D0D7-1450-4AC4-9BA0-BD13F72A9C62}"/>
              </a:ext>
            </a:extLst>
          </p:cNvPr>
          <p:cNvSpPr txBox="1">
            <a:spLocks/>
          </p:cNvSpPr>
          <p:nvPr/>
        </p:nvSpPr>
        <p:spPr>
          <a:xfrm>
            <a:off x="1022684" y="0"/>
            <a:ext cx="103391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FFFFFF"/>
                </a:solidFill>
              </a:rPr>
              <a:t>SIMBOL YANG DIPERGUNAKAN DI</a:t>
            </a:r>
          </a:p>
          <a:p>
            <a:pPr algn="ctr"/>
            <a:r>
              <a:rPr lang="en-US" sz="3200" b="1" dirty="0">
                <a:solidFill>
                  <a:srgbClr val="FFFFFF"/>
                </a:solidFill>
              </a:rPr>
              <a:t>APPLICATION COMMUNICATION DIAGRAM</a:t>
            </a:r>
            <a:endParaRPr lang="en-ID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06" y="1158222"/>
            <a:ext cx="3553988" cy="2734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46396"/>
          <a:stretch/>
        </p:blipFill>
        <p:spPr>
          <a:xfrm>
            <a:off x="4257511" y="1158223"/>
            <a:ext cx="3553988" cy="2734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2459"/>
          <a:stretch/>
        </p:blipFill>
        <p:spPr>
          <a:xfrm>
            <a:off x="8142538" y="1158223"/>
            <a:ext cx="3718422" cy="2734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06" y="4091390"/>
            <a:ext cx="11509154" cy="24269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954EC-2710-03C2-3FD1-EDFBFDF4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40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view of a city at sunset&#10;&#10;Description automatically generated">
            <a:extLst>
              <a:ext uri="{FF2B5EF4-FFF2-40B4-BE49-F238E27FC236}">
                <a16:creationId xmlns:a16="http://schemas.microsoft.com/office/drawing/2014/main" id="{BEEEEAB7-C383-461A-A402-7AFC0B984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2375FD-9A8C-4B26-8D75-8A621363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60473" cy="1325563"/>
          </a:xfrm>
        </p:spPr>
        <p:txBody>
          <a:bodyPr/>
          <a:lstStyle/>
          <a:p>
            <a:r>
              <a:rPr lang="en-US" sz="4400">
                <a:solidFill>
                  <a:srgbClr val="FFFFFF"/>
                </a:solidFill>
              </a:rPr>
              <a:t>APPLICATION COMMUNICATION DIAGRAM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67D40-03B3-4560-AAA2-7B82069D5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9415"/>
          </a:xfrm>
          <a:solidFill>
            <a:schemeClr val="tx1">
              <a:alpha val="67000"/>
            </a:schemeClr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1261745">
              <a:lnSpc>
                <a:spcPct val="120000"/>
              </a:lnSpc>
            </a:pPr>
            <a:r>
              <a:rPr lang="en-ID" sz="1400" b="1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b="1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</a:rPr>
              <a:t>aplikasi</a:t>
            </a:r>
            <a:r>
              <a:rPr lang="en-ID" sz="1400" b="1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</a:rPr>
              <a:t>interaksi</a:t>
            </a:r>
            <a:r>
              <a:rPr lang="en-ID" sz="1400" dirty="0">
                <a:solidFill>
                  <a:schemeClr val="bg1"/>
                </a:solidFill>
                <a:effectLst/>
              </a:rPr>
              <a:t> :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Mewakili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tingkat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atas</a:t>
            </a:r>
            <a:r>
              <a:rPr lang="en-ID" sz="1400" dirty="0">
                <a:solidFill>
                  <a:schemeClr val="bg1"/>
                </a:solidFill>
                <a:effectLst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mengelola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interaksi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dengan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elemen</a:t>
            </a:r>
            <a:r>
              <a:rPr lang="en-ID" sz="1400" dirty="0">
                <a:solidFill>
                  <a:schemeClr val="bg1"/>
                </a:solidFill>
                <a:effectLst/>
              </a:rPr>
              <a:t> di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luar</a:t>
            </a:r>
            <a:r>
              <a:rPr lang="en-ID" sz="1400" dirty="0">
                <a:solidFill>
                  <a:schemeClr val="bg1"/>
                </a:solidFill>
                <a:effectLst/>
              </a:rPr>
              <a:t> IS.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Dalam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kebanyakan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kasus</a:t>
            </a:r>
            <a:r>
              <a:rPr lang="en-ID" sz="140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ini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adalah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dirty="0">
                <a:solidFill>
                  <a:schemeClr val="bg1"/>
                </a:solidFill>
                <a:effectLst/>
              </a:rPr>
              <a:t> GUI,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seperti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antarmuka</a:t>
            </a:r>
            <a:r>
              <a:rPr lang="en-ID" sz="1400" dirty="0">
                <a:solidFill>
                  <a:schemeClr val="bg1"/>
                </a:solidFill>
                <a:effectLst/>
              </a:rPr>
              <a:t> web di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sini</a:t>
            </a:r>
            <a:r>
              <a:rPr lang="en-ID" sz="1400" dirty="0">
                <a:solidFill>
                  <a:schemeClr val="bg1"/>
                </a:solidFill>
                <a:effectLst/>
              </a:rPr>
              <a:t>.</a:t>
            </a:r>
            <a:endParaRPr lang="id-ID" dirty="0">
              <a:solidFill>
                <a:schemeClr val="bg1"/>
              </a:solidFill>
            </a:endParaRPr>
          </a:p>
          <a:p>
            <a:pPr marL="1261745">
              <a:lnSpc>
                <a:spcPct val="120000"/>
              </a:lnSpc>
            </a:pPr>
            <a:r>
              <a:rPr lang="en-ID" sz="1400" b="1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b="1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</a:rPr>
              <a:t>aplikasi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</a:rPr>
              <a:t>entitas</a:t>
            </a:r>
            <a:r>
              <a:rPr lang="en-ID" sz="1400" dirty="0">
                <a:solidFill>
                  <a:schemeClr val="bg1"/>
                </a:solidFill>
                <a:effectLst/>
              </a:rPr>
              <a:t>: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entitas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sering</a:t>
            </a:r>
            <a:r>
              <a:rPr lang="en-ID" sz="1400" dirty="0">
                <a:solidFill>
                  <a:schemeClr val="bg1"/>
                </a:solidFill>
                <a:effectLst/>
              </a:rPr>
              <a:t> kali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berasal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dari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entitas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bisnis</a:t>
            </a:r>
            <a:r>
              <a:rPr lang="en-ID" sz="140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bertanggung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jawab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untuk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mengelola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akses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ke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entitas</a:t>
            </a:r>
            <a:r>
              <a:rPr lang="en-ID" sz="140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integritasnya</a:t>
            </a:r>
            <a:r>
              <a:rPr lang="en-ID" sz="1400" dirty="0">
                <a:solidFill>
                  <a:schemeClr val="bg1"/>
                </a:solidFill>
                <a:effectLst/>
              </a:rPr>
              <a:t>.</a:t>
            </a:r>
            <a:endParaRPr lang="en-ID" sz="1400" dirty="0">
              <a:solidFill>
                <a:schemeClr val="bg1"/>
              </a:solidFill>
              <a:effectLst/>
              <a:cs typeface="Calibri"/>
            </a:endParaRPr>
          </a:p>
          <a:p>
            <a:pPr marL="1261745">
              <a:lnSpc>
                <a:spcPct val="120000"/>
              </a:lnSpc>
            </a:pPr>
            <a:r>
              <a:rPr lang="nb-NO" sz="1400" b="1" dirty="0">
                <a:solidFill>
                  <a:schemeClr val="bg1"/>
                </a:solidFill>
                <a:effectLst/>
              </a:rPr>
              <a:t>Komponen aplikasi proses</a:t>
            </a:r>
            <a:r>
              <a:rPr lang="nb-NO" sz="1400" dirty="0">
                <a:solidFill>
                  <a:schemeClr val="bg1"/>
                </a:solidFill>
                <a:effectLst/>
              </a:rPr>
              <a:t> : 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Komponen aplikasi</a:t>
            </a:r>
            <a:r>
              <a:rPr lang="nb-NO" sz="1400" dirty="0">
                <a:solidFill>
                  <a:schemeClr val="bg1"/>
                </a:solidFill>
                <a:effectLst/>
              </a:rPr>
              <a:t> proses bertanggung jawab atas pelaksanaan proses bisnis. Ini mengatur tugas-tugas proses.</a:t>
            </a:r>
            <a:endParaRPr lang="en-ID" sz="1400" dirty="0">
              <a:solidFill>
                <a:schemeClr val="bg1"/>
              </a:solidFill>
              <a:cs typeface="Calibri" panose="020F0502020204030204"/>
            </a:endParaRPr>
          </a:p>
          <a:p>
            <a:pPr marL="1261745">
              <a:lnSpc>
                <a:spcPct val="120000"/>
              </a:lnSpc>
            </a:pPr>
            <a:r>
              <a:rPr lang="en-ID" sz="1400" b="1" dirty="0" err="1">
                <a:solidFill>
                  <a:schemeClr val="bg1"/>
                </a:solidFill>
                <a:effectLst/>
              </a:rPr>
              <a:t>Federasi</a:t>
            </a:r>
            <a:r>
              <a:rPr lang="en-ID" sz="1400" b="1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</a:rPr>
              <a:t>sistem</a:t>
            </a:r>
            <a:r>
              <a:rPr lang="en-ID" sz="1400" dirty="0">
                <a:solidFill>
                  <a:schemeClr val="bg1"/>
                </a:solidFill>
                <a:effectLst/>
              </a:rPr>
              <a:t> : </a:t>
            </a:r>
            <a:r>
              <a:rPr lang="en-ID" sz="1400" b="1" dirty="0" err="1">
                <a:solidFill>
                  <a:schemeClr val="bg1"/>
                </a:solidFill>
                <a:effectLst/>
              </a:rPr>
              <a:t>Federasi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sistem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adalah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aplikasi</a:t>
            </a:r>
            <a:r>
              <a:rPr lang="en-ID" sz="1400" dirty="0">
                <a:solidFill>
                  <a:schemeClr val="bg1"/>
                </a:solidFill>
                <a:effectLst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lebih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kasar</a:t>
            </a:r>
            <a:r>
              <a:rPr lang="en-ID" sz="1400" dirty="0">
                <a:solidFill>
                  <a:schemeClr val="bg1"/>
                </a:solidFill>
                <a:effectLst/>
              </a:rPr>
              <a:t>.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Ini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merakit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sistem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untuk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menggabungkan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mereka</a:t>
            </a:r>
            <a:r>
              <a:rPr lang="en-ID" sz="140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seperti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dalam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contoh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kerjasama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antara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sistem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informasi</a:t>
            </a:r>
            <a:r>
              <a:rPr lang="en-ID" sz="1400" dirty="0">
                <a:solidFill>
                  <a:schemeClr val="bg1"/>
                </a:solidFill>
                <a:effectLst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berbeda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antara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perusahaan</a:t>
            </a:r>
            <a:r>
              <a:rPr lang="en-ID" sz="1400" dirty="0">
                <a:solidFill>
                  <a:schemeClr val="bg1"/>
                </a:solidFill>
                <a:effectLst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berbeda</a:t>
            </a:r>
            <a:r>
              <a:rPr lang="en-ID" sz="1400" dirty="0">
                <a:solidFill>
                  <a:schemeClr val="bg1"/>
                </a:solidFill>
                <a:effectLst/>
              </a:rPr>
              <a:t>.</a:t>
            </a:r>
            <a:endParaRPr lang="en-ID" sz="1400" dirty="0">
              <a:solidFill>
                <a:schemeClr val="bg1"/>
              </a:solidFill>
              <a:effectLst/>
              <a:cs typeface="Calibri"/>
            </a:endParaRPr>
          </a:p>
          <a:p>
            <a:pPr marL="1261745">
              <a:lnSpc>
                <a:spcPct val="120000"/>
              </a:lnSpc>
            </a:pPr>
            <a:r>
              <a:rPr lang="en-ID" sz="1400" b="1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b="1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</a:rPr>
              <a:t>utilitas</a:t>
            </a:r>
            <a:r>
              <a:rPr lang="en-ID" sz="1400" dirty="0">
                <a:solidFill>
                  <a:schemeClr val="bg1"/>
                </a:solidFill>
                <a:effectLst/>
              </a:rPr>
              <a:t> :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Mewakili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aplikasi</a:t>
            </a:r>
            <a:r>
              <a:rPr lang="en-ID" sz="1400" dirty="0">
                <a:solidFill>
                  <a:schemeClr val="bg1"/>
                </a:solidFill>
                <a:effectLst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sering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digunakan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kembali</a:t>
            </a:r>
            <a:r>
              <a:rPr lang="en-ID" sz="140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sebagian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besar</a:t>
            </a:r>
            <a:r>
              <a:rPr lang="en-ID" sz="1400" dirty="0">
                <a:solidFill>
                  <a:schemeClr val="bg1"/>
                </a:solidFill>
                <a:effectLst/>
              </a:rPr>
              <a:t> casing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dibeli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langsung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dari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rak</a:t>
            </a:r>
            <a:r>
              <a:rPr lang="en-ID" sz="1400" dirty="0">
                <a:solidFill>
                  <a:schemeClr val="bg1"/>
                </a:solidFill>
                <a:effectLst/>
              </a:rPr>
              <a:t>.</a:t>
            </a:r>
            <a:endParaRPr lang="en-ID" sz="1400" dirty="0">
              <a:solidFill>
                <a:schemeClr val="bg1"/>
              </a:solidFill>
              <a:effectLst/>
              <a:cs typeface="Calibri"/>
            </a:endParaRPr>
          </a:p>
          <a:p>
            <a:pPr marL="1261745">
              <a:lnSpc>
                <a:spcPct val="120000"/>
              </a:lnSpc>
            </a:pPr>
            <a:r>
              <a:rPr lang="en-ID" sz="1400" b="1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b="1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effectLst/>
              </a:rPr>
              <a:t>aplikasi</a:t>
            </a:r>
            <a:r>
              <a:rPr lang="en-ID" sz="1400" b="1" dirty="0">
                <a:solidFill>
                  <a:schemeClr val="bg1"/>
                </a:solidFill>
                <a:effectLst/>
              </a:rPr>
              <a:t> database</a:t>
            </a:r>
            <a:r>
              <a:rPr lang="en-ID" sz="1400" dirty="0">
                <a:solidFill>
                  <a:schemeClr val="bg1"/>
                </a:solidFill>
                <a:effectLst/>
              </a:rPr>
              <a:t> :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Merupakan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repositori</a:t>
            </a:r>
            <a:r>
              <a:rPr lang="en-ID" sz="1400" dirty="0">
                <a:solidFill>
                  <a:schemeClr val="bg1"/>
                </a:solidFill>
                <a:effectLst/>
              </a:rPr>
              <a:t>.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Dalam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arsitektur</a:t>
            </a:r>
            <a:r>
              <a:rPr lang="en-ID" sz="1400" dirty="0">
                <a:solidFill>
                  <a:schemeClr val="bg1"/>
                </a:solidFill>
                <a:effectLst/>
              </a:rPr>
              <a:t> SOA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murni</a:t>
            </a:r>
            <a:r>
              <a:rPr lang="en-ID" sz="140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elemen-elemen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ini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seharusnya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tidak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muncul</a:t>
            </a:r>
            <a:r>
              <a:rPr lang="en-ID" sz="1400" dirty="0">
                <a:solidFill>
                  <a:schemeClr val="bg1"/>
                </a:solidFill>
                <a:effectLst/>
              </a:rPr>
              <a:t>.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Namun</a:t>
            </a:r>
            <a:r>
              <a:rPr lang="en-ID" sz="140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untuk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analisis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warisan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atau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arsitektur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teknologi</a:t>
            </a:r>
            <a:r>
              <a:rPr lang="en-ID" sz="140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repositori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pemodelan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atau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penerapan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repositori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dapat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berguna</a:t>
            </a:r>
            <a:r>
              <a:rPr lang="en-ID" sz="1400" dirty="0">
                <a:solidFill>
                  <a:schemeClr val="bg1"/>
                </a:solidFill>
                <a:effectLst/>
              </a:rPr>
              <a:t>.</a:t>
            </a:r>
            <a:endParaRPr lang="en-ID" sz="1400" dirty="0">
              <a:solidFill>
                <a:schemeClr val="bg1"/>
              </a:solidFill>
              <a:effectLst/>
              <a:cs typeface="Calibri"/>
            </a:endParaRPr>
          </a:p>
          <a:p>
            <a:pPr marL="1261745">
              <a:lnSpc>
                <a:spcPct val="120000"/>
              </a:lnSpc>
            </a:pPr>
            <a:r>
              <a:rPr lang="en-ID" sz="1400" b="1" dirty="0" err="1">
                <a:solidFill>
                  <a:schemeClr val="bg1"/>
                </a:solidFill>
                <a:effectLst/>
              </a:rPr>
              <a:t>Aplikasi</a:t>
            </a:r>
            <a:r>
              <a:rPr lang="en-ID" sz="1400" dirty="0">
                <a:solidFill>
                  <a:schemeClr val="bg1"/>
                </a:solidFill>
                <a:effectLst/>
              </a:rPr>
              <a:t> :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aplikasi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ini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sesuai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dengan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aplikasi</a:t>
            </a:r>
            <a:r>
              <a:rPr lang="en-ID" sz="1400" dirty="0">
                <a:solidFill>
                  <a:schemeClr val="bg1"/>
                </a:solidFill>
                <a:effectLst/>
              </a:rPr>
              <a:t> lama,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produk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dari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rak</a:t>
            </a:r>
            <a:r>
              <a:rPr lang="en-ID" sz="140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atau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dapat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berupa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rakitan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komponen</a:t>
            </a:r>
            <a:r>
              <a:rPr lang="en-ID" sz="140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dirty="0" err="1">
                <a:solidFill>
                  <a:schemeClr val="bg1"/>
                </a:solidFill>
                <a:effectLst/>
              </a:rPr>
              <a:t>aplikasi</a:t>
            </a:r>
            <a:r>
              <a:rPr lang="en-ID" sz="1400" dirty="0">
                <a:solidFill>
                  <a:schemeClr val="bg1"/>
                </a:solidFill>
                <a:effectLst/>
              </a:rPr>
              <a:t>.</a:t>
            </a:r>
            <a:endParaRPr lang="en-ID" sz="1400" dirty="0">
              <a:solidFill>
                <a:schemeClr val="bg1"/>
              </a:solidFill>
              <a:effectLst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D94A05-0F05-42BF-95CB-15D5BE21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46" y="5587365"/>
            <a:ext cx="447675" cy="447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3A7A4C-0C99-4D8C-AFE7-720ED2D9E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3" y="4849368"/>
            <a:ext cx="304800" cy="30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E03148-EE89-4706-95FE-6E6E2BAD7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3" y="4175570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99B13-3D62-4005-809F-FCEE35EEB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589973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E46102-718C-43A1-B895-167B0F830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3" y="3024474"/>
            <a:ext cx="3048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F4527E-6452-42EB-A8C2-428AD4011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83" y="2436925"/>
            <a:ext cx="304800" cy="30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21CD61-E66E-41BB-A36E-6F637F1E60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9" y="1871426"/>
            <a:ext cx="304800" cy="30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9DCC1-E26F-F45B-05B1-A8D874F15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6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view of a city at sunset&#10;&#10;Description automatically generated">
            <a:extLst>
              <a:ext uri="{FF2B5EF4-FFF2-40B4-BE49-F238E27FC236}">
                <a16:creationId xmlns:a16="http://schemas.microsoft.com/office/drawing/2014/main" id="{C16A543F-16CA-4C79-8186-78D3927F0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94F9E-DA21-4F17-80B3-670458ECD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32073" cy="1325563"/>
          </a:xfrm>
        </p:spPr>
        <p:txBody>
          <a:bodyPr/>
          <a:lstStyle/>
          <a:p>
            <a:r>
              <a:rPr lang="en-US" sz="4400">
                <a:solidFill>
                  <a:srgbClr val="FFFFFF"/>
                </a:solidFill>
              </a:rPr>
              <a:t>APPLICATION COMMUNICATION DIAGRAM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9230-C3D6-4FC8-9E31-3B37A0D88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854" y="1825625"/>
            <a:ext cx="10405946" cy="4351338"/>
          </a:xfrm>
          <a:solidFill>
            <a:schemeClr val="bg1">
              <a:alpha val="76000"/>
            </a:schemeClr>
          </a:solidFill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1617345">
              <a:lnSpc>
                <a:spcPct val="120000"/>
              </a:lnSpc>
            </a:pPr>
            <a:r>
              <a:rPr lang="nn-NO" b="1">
                <a:effectLst/>
              </a:rPr>
              <a:t>Layanan yang diberikan</a:t>
            </a:r>
            <a:r>
              <a:rPr lang="nn-NO">
                <a:effectLst/>
              </a:rPr>
              <a:t> : Titik akses ke komponen aplikasi melalui layanan yang disediakan.</a:t>
            </a:r>
            <a:endParaRPr lang="id-ID"/>
          </a:p>
          <a:p>
            <a:pPr marL="1617345">
              <a:lnSpc>
                <a:spcPct val="120000"/>
              </a:lnSpc>
            </a:pPr>
            <a:r>
              <a:rPr lang="en-ID" b="1">
                <a:effectLst/>
              </a:rPr>
              <a:t>Layanan yang diperlukan</a:t>
            </a:r>
            <a:r>
              <a:rPr lang="en-ID">
                <a:effectLst/>
              </a:rPr>
              <a:t> : Layanan yang diperlukan dari komponen aplikasi harus dihubungkan ke layanan yang disediakan oleh komponen lain.</a:t>
            </a:r>
            <a:endParaRPr lang="nn-NO">
              <a:cs typeface="Calibri" panose="020F0502020204030204"/>
            </a:endParaRPr>
          </a:p>
          <a:p>
            <a:pPr marL="1617345">
              <a:lnSpc>
                <a:spcPct val="120000"/>
              </a:lnSpc>
            </a:pPr>
            <a:r>
              <a:rPr lang="en-ID" b="1">
                <a:effectLst/>
              </a:rPr>
              <a:t>Konektor</a:t>
            </a:r>
            <a:r>
              <a:rPr lang="en-ID">
                <a:effectLst/>
              </a:rPr>
              <a:t> : Digunakan antara layanan yang disediakan atau diperlukan, dan atau contoh komponen aplikasi.</a:t>
            </a:r>
            <a:endParaRPr lang="nn-NO">
              <a:effectLst/>
              <a:cs typeface="Calibri" panose="020F0502020204030204"/>
            </a:endParaRPr>
          </a:p>
          <a:p>
            <a:pPr marL="1617345">
              <a:lnSpc>
                <a:spcPct val="120000"/>
              </a:lnSpc>
            </a:pPr>
            <a:r>
              <a:rPr lang="en-ID" b="1">
                <a:effectLst/>
              </a:rPr>
              <a:t>Aliran informasi</a:t>
            </a:r>
            <a:r>
              <a:rPr lang="en-ID">
                <a:effectLst/>
              </a:rPr>
              <a:t> : Mendefinisikan aliran segala jenis informasi (entitas bisnis, acara, produk, informal, dll.) Antara entitas aktif perusahaan.</a:t>
            </a:r>
            <a:endParaRPr lang="nn-NO">
              <a:cs typeface="Calibri" panose="020F0502020204030204"/>
            </a:endParaRPr>
          </a:p>
          <a:p>
            <a:pPr marL="1617345">
              <a:lnSpc>
                <a:spcPct val="120000"/>
              </a:lnSpc>
            </a:pPr>
            <a:r>
              <a:rPr lang="en-ID" b="1">
                <a:effectLst/>
              </a:rPr>
              <a:t>Flow link</a:t>
            </a:r>
            <a:r>
              <a:rPr lang="en-ID">
                <a:effectLst/>
              </a:rPr>
              <a:t> : Aliran link antara data (misal badan usaha, event, produk) dan elemen aktif (misal proses bisnis, layanan).</a:t>
            </a:r>
            <a:endParaRPr lang="en-ID">
              <a:effectLst/>
              <a:cs typeface="Calibri"/>
            </a:endParaRPr>
          </a:p>
          <a:p>
            <a:pPr marL="1617345">
              <a:lnSpc>
                <a:spcPct val="120000"/>
              </a:lnSpc>
            </a:pPr>
            <a:r>
              <a:rPr lang="en-ID" b="1">
                <a:effectLst/>
              </a:rPr>
              <a:t>Aktor eksternal</a:t>
            </a:r>
            <a:r>
              <a:rPr lang="en-ID">
                <a:effectLst/>
              </a:rPr>
              <a:t> : Aktor yang berada di luar perusahaan</a:t>
            </a:r>
            <a:endParaRPr lang="en-ID">
              <a:effectLst/>
              <a:cs typeface="Calibri"/>
            </a:endParaRPr>
          </a:p>
          <a:p>
            <a:pPr marL="1617345">
              <a:lnSpc>
                <a:spcPct val="120000"/>
              </a:lnSpc>
            </a:pPr>
            <a:r>
              <a:rPr lang="en-ID" b="1">
                <a:effectLst/>
              </a:rPr>
              <a:t>Consumes link</a:t>
            </a:r>
            <a:r>
              <a:rPr lang="en-ID">
                <a:effectLst/>
              </a:rPr>
              <a:t> : Menyatakan bahwa seorang partisipan (misalnya aktor) mengkonsumsi elemen IS (layanan, operasi, komponen aplikasi).</a:t>
            </a:r>
            <a:endParaRPr lang="en-ID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C3FD0-79CD-4990-AEAA-9A1EA2D19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43" y="5409232"/>
            <a:ext cx="1080569" cy="3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F1A5D-E8C4-4E40-A7C4-7BA225648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25" y="4813743"/>
            <a:ext cx="490335" cy="490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1D6CE-ABF8-4DAE-86AB-1C305E2F9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67" y="4101075"/>
            <a:ext cx="552450" cy="552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F55835-2DC5-43EB-937F-D68C8F3C2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36" y="3408304"/>
            <a:ext cx="552450" cy="552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842DB0-A26A-4B2A-91F7-787E662B01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6" y="2947872"/>
            <a:ext cx="357530" cy="204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E6432B-2337-40AC-88BC-E7F129F6C5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84" y="2291971"/>
            <a:ext cx="291707" cy="2917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E8B770-82C9-4086-9C40-1634C27CE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84" y="1910849"/>
            <a:ext cx="289928" cy="2899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EF4B6-9BD9-AD21-F49B-BC72AFB6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 at sunset&#10;&#10;Description automatically generated">
            <a:extLst>
              <a:ext uri="{FF2B5EF4-FFF2-40B4-BE49-F238E27FC236}">
                <a16:creationId xmlns:a16="http://schemas.microsoft.com/office/drawing/2014/main" id="{8B00247B-737A-48E7-A83F-721B96C61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9A523-52E5-42E0-8E24-8E94DABBA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153" y="285596"/>
            <a:ext cx="10530129" cy="89349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APPLICATION COMMUNICATION DIAGRAM</a:t>
            </a:r>
            <a:endParaRPr lang="en-ID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E44369F-E2FA-4F95-BD51-D1AF7B3FC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35" y="1179095"/>
            <a:ext cx="10573129" cy="531595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C6C32-D73B-AC71-CE0E-D214ADD4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0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PENDAHULUAN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peran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target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mendatang</a:t>
            </a:r>
            <a:endParaRPr lang="en-US" dirty="0"/>
          </a:p>
          <a:p>
            <a:pPr algn="just"/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migrasi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mendatang</a:t>
            </a:r>
            <a:endParaRPr lang="en-US" dirty="0"/>
          </a:p>
          <a:p>
            <a:pPr algn="just"/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pandangan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logis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2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62AE95-6A81-4663-B600-153550434235}"/>
              </a:ext>
            </a:extLst>
          </p:cNvPr>
          <p:cNvSpPr txBox="1"/>
          <p:nvPr/>
        </p:nvSpPr>
        <p:spPr>
          <a:xfrm>
            <a:off x="5171316" y="1800676"/>
            <a:ext cx="6339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Segoe UI Light" panose="020B0502040204020203" pitchFamily="34" charset="0"/>
              </a:rPr>
              <a:t>Aktor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eskternal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>
                <a:cs typeface="Segoe UI Light" panose="020B0502040204020203" pitchFamily="34" charset="0"/>
              </a:rPr>
              <a:t>CLIENT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dapat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melakukan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akses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aplikasi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melalui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Komponen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Interaksi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TripReservationSite</a:t>
            </a:r>
            <a:endParaRPr lang="ko-KR" altLang="en-US" sz="1600" dirty="0">
              <a:cs typeface="Segoe UI Light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14AC14-AF3D-4FF1-AF0F-2C3BE7C0D38D}"/>
              </a:ext>
            </a:extLst>
          </p:cNvPr>
          <p:cNvSpPr/>
          <p:nvPr/>
        </p:nvSpPr>
        <p:spPr>
          <a:xfrm>
            <a:off x="4510917" y="1800676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cs typeface="Segoe UI Light" panose="020B0502040204020203" pitchFamily="34" charset="0"/>
              </a:rPr>
              <a:t>01.</a:t>
            </a:r>
            <a:endParaRPr lang="ko-KR" altLang="en-US" sz="2800" b="1" dirty="0">
              <a:cs typeface="Segoe UI Light" panose="020B0502040204020203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EB68FC-F0A8-4A4B-A6C7-F0FFDC196DA2}"/>
              </a:ext>
            </a:extLst>
          </p:cNvPr>
          <p:cNvSpPr txBox="1"/>
          <p:nvPr/>
        </p:nvSpPr>
        <p:spPr>
          <a:xfrm>
            <a:off x="4940300" y="454949"/>
            <a:ext cx="588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Friendly Schoolmates" panose="02000500000000000000" pitchFamily="2" charset="0"/>
                <a:cs typeface="Arial" panose="020B0604020202020204" pitchFamily="34" charset="0"/>
              </a:rPr>
              <a:t>CARA MEMBACA DIAGRAM</a:t>
            </a:r>
            <a:endParaRPr lang="ko-KR" altLang="en-US" sz="2800" b="1" dirty="0">
              <a:solidFill>
                <a:srgbClr val="002060"/>
              </a:solidFill>
              <a:latin typeface="Friendly Schoolmates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BF410B-C1F6-43C4-8DA6-1063CD54D277}"/>
              </a:ext>
            </a:extLst>
          </p:cNvPr>
          <p:cNvSpPr txBox="1"/>
          <p:nvPr/>
        </p:nvSpPr>
        <p:spPr>
          <a:xfrm>
            <a:off x="4940300" y="991172"/>
            <a:ext cx="4640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Sofia Pro Regular" panose="020B0000000000000000" pitchFamily="34" charset="0"/>
              </a:rPr>
              <a:t>Application communication diagram</a:t>
            </a:r>
            <a:endParaRPr lang="ko-KR" altLang="en-US" sz="2000" dirty="0">
              <a:solidFill>
                <a:srgbClr val="002060"/>
              </a:solidFill>
              <a:latin typeface="Sofia Pro Regular" panose="020B0000000000000000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ABFCBF-7D42-4B8E-839F-EB9D8FC4CC6C}"/>
              </a:ext>
            </a:extLst>
          </p:cNvPr>
          <p:cNvSpPr txBox="1"/>
          <p:nvPr/>
        </p:nvSpPr>
        <p:spPr>
          <a:xfrm>
            <a:off x="5166747" y="2415717"/>
            <a:ext cx="626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Segoe UI Light" panose="020B0502040204020203" pitchFamily="34" charset="0"/>
              </a:rPr>
              <a:t>Komponen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Interaksi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menyediakan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tiga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layanan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yakni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Entitas</a:t>
            </a:r>
            <a:r>
              <a:rPr lang="en-US" altLang="ko-KR" sz="1600" b="1" dirty="0">
                <a:cs typeface="Segoe UI Light" panose="020B0502040204020203" pitchFamily="34" charset="0"/>
              </a:rPr>
              <a:t> Client</a:t>
            </a:r>
            <a:r>
              <a:rPr lang="en-US" altLang="ko-KR" sz="1600" dirty="0">
                <a:cs typeface="Segoe UI Light" panose="020B0502040204020203" pitchFamily="34" charset="0"/>
              </a:rPr>
              <a:t>,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Entitas</a:t>
            </a:r>
            <a:r>
              <a:rPr lang="en-US" altLang="ko-KR" sz="1600" b="1" dirty="0">
                <a:cs typeface="Segoe UI Light" panose="020B0502040204020203" pitchFamily="34" charset="0"/>
              </a:rPr>
              <a:t> Trip</a:t>
            </a:r>
            <a:r>
              <a:rPr lang="en-US" altLang="ko-KR" sz="1600" dirty="0">
                <a:cs typeface="Segoe UI Light" panose="020B0502040204020203" pitchFamily="34" charset="0"/>
              </a:rPr>
              <a:t>, dan </a:t>
            </a:r>
            <a:r>
              <a:rPr lang="en-US" altLang="ko-KR" sz="1600" b="1" dirty="0">
                <a:cs typeface="Segoe UI Light" panose="020B0502040204020203" pitchFamily="34" charset="0"/>
              </a:rPr>
              <a:t>Proses Reserve Trip</a:t>
            </a:r>
            <a:r>
              <a:rPr lang="en-US" altLang="ko-KR" sz="1600" dirty="0"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1D4D9A-8083-4425-9072-AF4C76A11F70}"/>
              </a:ext>
            </a:extLst>
          </p:cNvPr>
          <p:cNvSpPr/>
          <p:nvPr/>
        </p:nvSpPr>
        <p:spPr>
          <a:xfrm>
            <a:off x="4506348" y="2415717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cs typeface="Segoe UI Light" panose="020B0502040204020203" pitchFamily="34" charset="0"/>
              </a:rPr>
              <a:t>02.</a:t>
            </a:r>
            <a:endParaRPr lang="ko-KR" altLang="en-US" sz="2800" b="1" dirty="0">
              <a:cs typeface="Segoe UI Light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9B4C66-0A1B-4A90-885B-AFEF3FF45405}"/>
              </a:ext>
            </a:extLst>
          </p:cNvPr>
          <p:cNvSpPr txBox="1"/>
          <p:nvPr/>
        </p:nvSpPr>
        <p:spPr>
          <a:xfrm>
            <a:off x="5166747" y="3146403"/>
            <a:ext cx="626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cs typeface="Segoe UI Light" panose="020B0502040204020203" pitchFamily="34" charset="0"/>
              </a:rPr>
              <a:t>Entitas</a:t>
            </a:r>
            <a:r>
              <a:rPr lang="en-US" altLang="ko-KR" sz="1600" b="1" dirty="0">
                <a:cs typeface="Segoe UI Light" panose="020B0502040204020203" pitchFamily="34" charset="0"/>
              </a:rPr>
              <a:t> Trip </a:t>
            </a:r>
            <a:r>
              <a:rPr lang="en-US" altLang="ko-KR" sz="1600" dirty="0" err="1">
                <a:cs typeface="Segoe UI Light" panose="020B0502040204020203" pitchFamily="34" charset="0"/>
              </a:rPr>
              <a:t>dapat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mengakses</a:t>
            </a:r>
            <a:r>
              <a:rPr lang="en-US" altLang="ko-KR" sz="1600" dirty="0">
                <a:cs typeface="Segoe UI Light" panose="020B0502040204020203" pitchFamily="34" charset="0"/>
              </a:rPr>
              <a:t> data </a:t>
            </a:r>
            <a:r>
              <a:rPr lang="en-US" altLang="ko-KR" sz="1600" dirty="0" err="1">
                <a:cs typeface="Segoe UI Light" panose="020B0502040204020203" pitchFamily="34" charset="0"/>
              </a:rPr>
              <a:t>ke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>
                <a:cs typeface="Segoe UI Light" panose="020B0502040204020203" pitchFamily="34" charset="0"/>
              </a:rPr>
              <a:t>Database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PortfolioRepository</a:t>
            </a:r>
            <a:r>
              <a:rPr lang="en-US" altLang="ko-KR" sz="1600" b="1" dirty="0"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5A0ABA-EE0B-47A6-BDA6-2023560BDB84}"/>
              </a:ext>
            </a:extLst>
          </p:cNvPr>
          <p:cNvSpPr/>
          <p:nvPr/>
        </p:nvSpPr>
        <p:spPr>
          <a:xfrm>
            <a:off x="4506348" y="3146403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cs typeface="Segoe UI Light" panose="020B0502040204020203" pitchFamily="34" charset="0"/>
              </a:rPr>
              <a:t>03.</a:t>
            </a:r>
            <a:endParaRPr lang="ko-KR" altLang="en-US" sz="2800" b="1" dirty="0"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41C86-24C1-42DF-9831-7574F6AC4495}"/>
              </a:ext>
            </a:extLst>
          </p:cNvPr>
          <p:cNvSpPr txBox="1"/>
          <p:nvPr/>
        </p:nvSpPr>
        <p:spPr>
          <a:xfrm>
            <a:off x="5166747" y="3692423"/>
            <a:ext cx="626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Segoe UI Light" panose="020B0502040204020203" pitchFamily="34" charset="0"/>
              </a:rPr>
              <a:t>Aplikasi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>
                <a:cs typeface="Segoe UI Light" panose="020B0502040204020203" pitchFamily="34" charset="0"/>
              </a:rPr>
              <a:t>TripPortofolioManager-V2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mengirim</a:t>
            </a:r>
            <a:r>
              <a:rPr lang="en-US" altLang="ko-KR" sz="1600" dirty="0">
                <a:cs typeface="Segoe UI Light" panose="020B0502040204020203" pitchFamily="34" charset="0"/>
              </a:rPr>
              <a:t> data </a:t>
            </a:r>
            <a:r>
              <a:rPr lang="en-US" altLang="ko-KR" sz="1600" dirty="0" err="1">
                <a:cs typeface="Segoe UI Light" panose="020B0502040204020203" pitchFamily="34" charset="0"/>
              </a:rPr>
              <a:t>ke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PortfolioRepository</a:t>
            </a:r>
            <a:endParaRPr lang="ko-KR" altLang="en-US" sz="1600" b="1" dirty="0">
              <a:cs typeface="Segoe UI Light" panose="020B0502040204020203" pitchFamily="34" charset="0"/>
            </a:endParaRPr>
          </a:p>
        </p:txBody>
      </p:sp>
      <p:sp>
        <p:nvSpPr>
          <p:cNvPr id="3" name="직사각형 8">
            <a:extLst>
              <a:ext uri="{FF2B5EF4-FFF2-40B4-BE49-F238E27FC236}">
                <a16:creationId xmlns:a16="http://schemas.microsoft.com/office/drawing/2014/main" id="{1896875C-11C3-42DF-894C-07B3D14409A4}"/>
              </a:ext>
            </a:extLst>
          </p:cNvPr>
          <p:cNvSpPr/>
          <p:nvPr/>
        </p:nvSpPr>
        <p:spPr>
          <a:xfrm>
            <a:off x="4506348" y="3692423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cs typeface="Segoe UI Light" panose="020B0502040204020203" pitchFamily="34" charset="0"/>
              </a:rPr>
              <a:t>04.</a:t>
            </a:r>
            <a:endParaRPr lang="ko-KR" altLang="en-US" sz="2800" b="1" dirty="0"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2F1DF-C884-4EC8-AFC6-ABE3C7E434F6}"/>
              </a:ext>
            </a:extLst>
          </p:cNvPr>
          <p:cNvSpPr txBox="1"/>
          <p:nvPr/>
        </p:nvSpPr>
        <p:spPr>
          <a:xfrm>
            <a:off x="5166747" y="4267521"/>
            <a:ext cx="6267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Segoe UI Light" panose="020B0502040204020203" pitchFamily="34" charset="0"/>
              </a:rPr>
              <a:t>Proses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ReserveTrip</a:t>
            </a:r>
            <a:r>
              <a:rPr lang="en-US" altLang="ko-KR" sz="1600" b="1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terhubung</a:t>
            </a:r>
            <a:r>
              <a:rPr lang="en-US" altLang="ko-KR" sz="1600" dirty="0">
                <a:cs typeface="Segoe UI Light" panose="020B0502040204020203" pitchFamily="34" charset="0"/>
              </a:rPr>
              <a:t> dengan </a:t>
            </a:r>
            <a:r>
              <a:rPr lang="en-US" altLang="ko-KR" sz="1600" dirty="0" err="1">
                <a:cs typeface="Segoe UI Light" panose="020B0502040204020203" pitchFamily="34" charset="0"/>
              </a:rPr>
              <a:t>dua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layanan</a:t>
            </a:r>
            <a:r>
              <a:rPr lang="en-US" altLang="ko-KR" sz="1600" dirty="0">
                <a:cs typeface="Segoe UI Light" panose="020B0502040204020203" pitchFamily="34" charset="0"/>
              </a:rPr>
              <a:t> yang </a:t>
            </a:r>
            <a:r>
              <a:rPr lang="en-US" altLang="ko-KR" sz="1600" dirty="0" err="1">
                <a:cs typeface="Segoe UI Light" panose="020B0502040204020203" pitchFamily="34" charset="0"/>
              </a:rPr>
              <a:t>tersedia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yakni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Entitas</a:t>
            </a:r>
            <a:r>
              <a:rPr lang="en-US" altLang="ko-KR" sz="1600" b="1" dirty="0">
                <a:cs typeface="Segoe UI Light" panose="020B0502040204020203" pitchFamily="34" charset="0"/>
              </a:rPr>
              <a:t> Order</a:t>
            </a:r>
            <a:r>
              <a:rPr lang="en-US" altLang="ko-KR" sz="1600" dirty="0">
                <a:cs typeface="Segoe UI Light" panose="020B0502040204020203" pitchFamily="34" charset="0"/>
              </a:rPr>
              <a:t> dan </a:t>
            </a:r>
            <a:r>
              <a:rPr lang="en-US" altLang="ko-KR" sz="1600" b="1" dirty="0">
                <a:cs typeface="Segoe UI Light" panose="020B0502040204020203" pitchFamily="34" charset="0"/>
              </a:rPr>
              <a:t>Proses Invoicing</a:t>
            </a:r>
            <a:r>
              <a:rPr lang="en-US" altLang="ko-KR" sz="1600" dirty="0">
                <a:cs typeface="Segoe UI Light" panose="020B0502040204020203" pitchFamily="34" charset="0"/>
              </a:rPr>
              <a:t>. </a:t>
            </a:r>
            <a:r>
              <a:rPr lang="en-US" altLang="ko-KR" sz="1600" dirty="0" err="1">
                <a:cs typeface="Segoe UI Light" panose="020B0502040204020203" pitchFamily="34" charset="0"/>
              </a:rPr>
              <a:t>Komponen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>
                <a:cs typeface="Segoe UI Light" panose="020B0502040204020203" pitchFamily="34" charset="0"/>
              </a:rPr>
              <a:t>Proses Invoicing 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terhubung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dengan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Aplikasi</a:t>
            </a:r>
            <a:r>
              <a:rPr lang="en-US" altLang="ko-KR" sz="1600" b="1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AccountingERP</a:t>
            </a:r>
            <a:r>
              <a:rPr lang="en-US" altLang="ko-KR" sz="1600" b="1" dirty="0">
                <a:cs typeface="Segoe UI Light" panose="020B0502040204020203" pitchFamily="34" charset="0"/>
              </a:rPr>
              <a:t>. </a:t>
            </a:r>
            <a:r>
              <a:rPr lang="en-US" altLang="ko-KR" sz="1600" dirty="0" err="1">
                <a:cs typeface="Segoe UI Light" panose="020B0502040204020203" pitchFamily="34" charset="0"/>
              </a:rPr>
              <a:t>Aplikasi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tsb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dapat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melakukan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akses</a:t>
            </a:r>
            <a:r>
              <a:rPr lang="en-US" altLang="ko-KR" sz="1600" b="1" dirty="0">
                <a:cs typeface="Segoe UI Light" panose="020B0502040204020203" pitchFamily="34" charset="0"/>
              </a:rPr>
              <a:t> Database </a:t>
            </a:r>
            <a:r>
              <a:rPr lang="en-US" altLang="ko-KR" sz="1600" b="1" dirty="0" err="1">
                <a:cs typeface="Segoe UI Light" panose="020B0502040204020203" pitchFamily="34" charset="0"/>
              </a:rPr>
              <a:t>AccountingRepository</a:t>
            </a:r>
            <a:r>
              <a:rPr lang="en-US" altLang="ko-KR" sz="1600" dirty="0"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5" name="직사각형 38">
            <a:extLst>
              <a:ext uri="{FF2B5EF4-FFF2-40B4-BE49-F238E27FC236}">
                <a16:creationId xmlns:a16="http://schemas.microsoft.com/office/drawing/2014/main" id="{704CA462-9835-4207-B67B-10A01D41C50D}"/>
              </a:ext>
            </a:extLst>
          </p:cNvPr>
          <p:cNvSpPr/>
          <p:nvPr/>
        </p:nvSpPr>
        <p:spPr>
          <a:xfrm>
            <a:off x="4506348" y="4267521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cs typeface="Segoe UI Light" panose="020B0502040204020203" pitchFamily="34" charset="0"/>
              </a:rPr>
              <a:t>05.</a:t>
            </a:r>
            <a:endParaRPr lang="ko-KR" altLang="en-US" sz="2800" b="1" dirty="0"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B0184-7957-411C-8DB8-1F570661282F}"/>
              </a:ext>
            </a:extLst>
          </p:cNvPr>
          <p:cNvSpPr txBox="1"/>
          <p:nvPr/>
        </p:nvSpPr>
        <p:spPr>
          <a:xfrm>
            <a:off x="5166747" y="5304284"/>
            <a:ext cx="626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Segoe UI Light" panose="020B0502040204020203" pitchFamily="34" charset="0"/>
              </a:rPr>
              <a:t>Komponen</a:t>
            </a:r>
            <a:r>
              <a:rPr lang="en-US" altLang="ko-KR" sz="1600" dirty="0">
                <a:cs typeface="Segoe UI Light" panose="020B0502040204020203" pitchFamily="34" charset="0"/>
              </a:rPr>
              <a:t> proses </a:t>
            </a:r>
            <a:r>
              <a:rPr lang="en-US" altLang="ko-KR" sz="1600" dirty="0" err="1">
                <a:cs typeface="Segoe UI Light" panose="020B0502040204020203" pitchFamily="34" charset="0"/>
              </a:rPr>
              <a:t>reservetrip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terhubung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dengan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komponen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Utilitas</a:t>
            </a:r>
            <a:r>
              <a:rPr lang="en-US" altLang="ko-KR" sz="1600" dirty="0">
                <a:cs typeface="Segoe UI Light" panose="020B0502040204020203" pitchFamily="34" charset="0"/>
              </a:rPr>
              <a:t> Credit Card </a:t>
            </a:r>
            <a:r>
              <a:rPr lang="en-US" altLang="ko-KR" sz="1600" dirty="0" err="1">
                <a:cs typeface="Segoe UI Light" panose="020B0502040204020203" pitchFamily="34" charset="0"/>
              </a:rPr>
              <a:t>dan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Sistem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dirty="0" err="1">
                <a:cs typeface="Segoe UI Light" panose="020B0502040204020203" pitchFamily="34" charset="0"/>
              </a:rPr>
              <a:t>Federasi</a:t>
            </a:r>
            <a:r>
              <a:rPr lang="en-US" altLang="ko-KR" sz="1600" dirty="0">
                <a:cs typeface="Segoe UI Light" panose="020B0502040204020203" pitchFamily="34" charset="0"/>
              </a:rPr>
              <a:t> </a:t>
            </a:r>
            <a:r>
              <a:rPr lang="en-US" altLang="ko-KR" sz="1600" b="1" dirty="0">
                <a:cs typeface="Segoe UI Light" panose="020B0502040204020203" pitchFamily="34" charset="0"/>
              </a:rPr>
              <a:t>Partners</a:t>
            </a:r>
            <a:endParaRPr lang="ko-KR" altLang="en-US" sz="1600" dirty="0">
              <a:cs typeface="Segoe UI Light" panose="020B0502040204020203" pitchFamily="34" charset="0"/>
            </a:endParaRPr>
          </a:p>
        </p:txBody>
      </p:sp>
      <p:sp>
        <p:nvSpPr>
          <p:cNvPr id="7" name="직사각형 42">
            <a:extLst>
              <a:ext uri="{FF2B5EF4-FFF2-40B4-BE49-F238E27FC236}">
                <a16:creationId xmlns:a16="http://schemas.microsoft.com/office/drawing/2014/main" id="{7313FE79-08DF-4355-8327-576A535DB679}"/>
              </a:ext>
            </a:extLst>
          </p:cNvPr>
          <p:cNvSpPr/>
          <p:nvPr/>
        </p:nvSpPr>
        <p:spPr>
          <a:xfrm>
            <a:off x="4506348" y="5304284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cs typeface="Segoe UI Light" panose="020B0502040204020203" pitchFamily="34" charset="0"/>
              </a:rPr>
              <a:t>06.</a:t>
            </a:r>
            <a:endParaRPr lang="ko-KR" altLang="en-US" sz="2800" b="1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49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it up city at night&#10;&#10;Description automatically generated">
            <a:extLst>
              <a:ext uri="{FF2B5EF4-FFF2-40B4-BE49-F238E27FC236}">
                <a16:creationId xmlns:a16="http://schemas.microsoft.com/office/drawing/2014/main" id="{38982765-E0A5-4978-B6A1-D964A5808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r="18628" b="932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FBFE8-B9F6-47B7-9602-487C09584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8015" y="4972268"/>
            <a:ext cx="8846785" cy="17063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MIGRATION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AC6B3-2466-5C6E-3628-7C301D5C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D5D4-E60B-4849-B487-9EE1FEDF87E1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121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9ADC-617C-4AFA-987B-09ECC27C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05" y="890692"/>
            <a:ext cx="9958552" cy="65507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MIGRATION DIAGRAM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E2EF-9621-4125-896D-2254D1ED9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12" y="1703614"/>
            <a:ext cx="10413145" cy="3450772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Application Migration Diagram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alat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visualisasi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manajemen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proyek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TI,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khususnya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proses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migrasi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menggambarkan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perpindahan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satu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lingkungan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ke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lingkungan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lain. </a:t>
            </a:r>
          </a:p>
          <a:p>
            <a:pPr algn="just"/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Diagram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ini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sangat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penting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konteks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modernisasi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IT,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konsolidasi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data center,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transisi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ke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cloud computing. </a:t>
            </a:r>
          </a:p>
          <a:p>
            <a:pPr algn="just"/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Tujuannya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menyediakan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pandangan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holistik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mengenai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langkah-langkah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dependensi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dan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komponen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terlibat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migrasi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memfasilitasi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perencanaan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eksekusi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dan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manajemen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risiko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efektif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ID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83DBF-474D-74C5-4535-D30FFFFE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6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4D60-3F8C-6ED9-1DB2-77799CD1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382485"/>
            <a:ext cx="8610600" cy="674915"/>
          </a:xfrm>
        </p:spPr>
        <p:txBody>
          <a:bodyPr>
            <a:noAutofit/>
          </a:bodyPr>
          <a:lstStyle/>
          <a:p>
            <a:r>
              <a:rPr lang="en-US" sz="3200" b="1" i="0" dirty="0" err="1">
                <a:solidFill>
                  <a:srgbClr val="0D0D0D"/>
                </a:solidFill>
                <a:effectLst/>
                <a:latin typeface="Söhne"/>
              </a:rPr>
              <a:t>Komponen</a:t>
            </a: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 Application Migration Diagram</a:t>
            </a:r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453605-32F1-4D4B-DC9A-00EC0FF7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308286"/>
              </p:ext>
            </p:extLst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B2966-A110-A20B-3083-D50F302A0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59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4D60-3F8C-6ED9-1DB2-77799CD1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382485"/>
            <a:ext cx="8610600" cy="674915"/>
          </a:xfrm>
        </p:spPr>
        <p:txBody>
          <a:bodyPr>
            <a:noAutofit/>
          </a:bodyPr>
          <a:lstStyle/>
          <a:p>
            <a:r>
              <a:rPr lang="en-US" sz="3200" b="1" i="0" dirty="0" err="1">
                <a:solidFill>
                  <a:srgbClr val="0D0D0D"/>
                </a:solidFill>
                <a:effectLst/>
                <a:latin typeface="Söhne"/>
              </a:rPr>
              <a:t>Komponen</a:t>
            </a: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 Application Migration Diagram</a:t>
            </a:r>
            <a:endParaRPr lang="en-US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453605-32F1-4D4B-DC9A-00EC0FF7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217366"/>
              </p:ext>
            </p:extLst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229484-1DDD-D5A0-E9E6-D068EE74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9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4D60-3F8C-6ED9-1DB2-77799CD1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639315"/>
            <a:ext cx="8610600" cy="1200371"/>
          </a:xfrm>
        </p:spPr>
        <p:txBody>
          <a:bodyPr>
            <a:noAutofit/>
          </a:bodyPr>
          <a:lstStyle/>
          <a:p>
            <a:r>
              <a:rPr lang="en-US" b="1" i="0" dirty="0" err="1"/>
              <a:t>Fungsi</a:t>
            </a:r>
            <a:r>
              <a:rPr lang="en-US" b="1" i="0" dirty="0"/>
              <a:t> dan </a:t>
            </a:r>
            <a:r>
              <a:rPr lang="en-US" b="1" i="0" dirty="0" err="1"/>
              <a:t>Manfaat</a:t>
            </a:r>
            <a:br>
              <a:rPr lang="en-US" b="1" i="0" dirty="0"/>
            </a:b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Application Migration Diagram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453605-32F1-4D4B-DC9A-00EC0FF7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251482"/>
              </p:ext>
            </p:extLst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88F85-82D7-D19A-B516-087F27FC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9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A4D60-3F8C-6ED9-1DB2-77799CD1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639315"/>
            <a:ext cx="8610600" cy="1200371"/>
          </a:xfrm>
        </p:spPr>
        <p:txBody>
          <a:bodyPr>
            <a:noAutofit/>
          </a:bodyPr>
          <a:lstStyle/>
          <a:p>
            <a:r>
              <a:rPr lang="en-US" b="1" i="0" dirty="0" err="1"/>
              <a:t>Fungsi</a:t>
            </a:r>
            <a:r>
              <a:rPr lang="en-US" b="1" i="0" dirty="0"/>
              <a:t> dan </a:t>
            </a:r>
            <a:r>
              <a:rPr lang="en-US" b="1" i="0" dirty="0" err="1"/>
              <a:t>Manfaat</a:t>
            </a:r>
            <a:br>
              <a:rPr lang="en-US" b="1" i="0" dirty="0"/>
            </a:b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Application Migration Diagram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453605-32F1-4D4B-DC9A-00EC0FF7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2530458"/>
              </p:ext>
            </p:extLst>
          </p:nvPr>
        </p:nvGraphicFramePr>
        <p:xfrm>
          <a:off x="685800" y="2194560"/>
          <a:ext cx="10820400" cy="3346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6A090-B91C-0DB1-8A5C-619C99E8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952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F1CB-E312-4067-0758-4BD9143D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Penggunaan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Konteks</a:t>
            </a: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Bisnis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CBCC-E863-0072-7EBB-15790E02B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konteks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bisnis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Application Migration Diagram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berbagai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skenario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seperti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pemindahan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on-premises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ke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cloud, upgrade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besar-besaran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konsolidasi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beberapa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data center, dan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pembaruan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arsitektur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mendukung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skalabilitas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kinerja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lebih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baik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algn="just"/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Diagram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ini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menjadi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penting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menyusun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strategi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migrasi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yang minim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risiko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efektif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biaya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dan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mendukung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tujuan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jangka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panjang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organisasi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transformasi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digitalnya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just"/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BCFEF-E4B5-F2B4-69FF-C7D8915F7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view of a city at sunset&#10;&#10;Description automatically generated">
            <a:extLst>
              <a:ext uri="{FF2B5EF4-FFF2-40B4-BE49-F238E27FC236}">
                <a16:creationId xmlns:a16="http://schemas.microsoft.com/office/drawing/2014/main" id="{D17F1287-C034-467A-ACEB-14C840BC2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C20FB1-04A4-405D-B31A-F31C19517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621706"/>
              </p:ext>
            </p:extLst>
          </p:nvPr>
        </p:nvGraphicFramePr>
        <p:xfrm>
          <a:off x="838200" y="2106785"/>
          <a:ext cx="10642600" cy="2942707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09928">
                  <a:extLst>
                    <a:ext uri="{9D8B030D-6E8A-4147-A177-3AD203B41FA5}">
                      <a16:colId xmlns:a16="http://schemas.microsoft.com/office/drawing/2014/main" val="18774754"/>
                    </a:ext>
                  </a:extLst>
                </a:gridCol>
                <a:gridCol w="7632672">
                  <a:extLst>
                    <a:ext uri="{9D8B030D-6E8A-4147-A177-3AD203B41FA5}">
                      <a16:colId xmlns:a16="http://schemas.microsoft.com/office/drawing/2014/main" val="4281194256"/>
                    </a:ext>
                  </a:extLst>
                </a:gridCol>
              </a:tblGrid>
              <a:tr h="352993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  <a:endParaRPr lang="en-ID" b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Application migration diagram</a:t>
                      </a:r>
                      <a:endParaRPr lang="en-ID" b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877753"/>
                  </a:ext>
                </a:extLst>
              </a:tr>
              <a:tr h="352993">
                <a:tc>
                  <a:txBody>
                    <a:bodyPr/>
                    <a:lstStyle/>
                    <a:p>
                      <a:r>
                        <a:rPr lang="en-US"/>
                        <a:t>Expert</a:t>
                      </a:r>
                      <a:endParaRPr lang="en-ID" b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Application architects, technical architects</a:t>
                      </a:r>
                      <a:endParaRPr lang="en-ID" b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40561"/>
                  </a:ext>
                </a:extLst>
              </a:tr>
              <a:tr h="352993">
                <a:tc>
                  <a:txBody>
                    <a:bodyPr/>
                    <a:lstStyle/>
                    <a:p>
                      <a:r>
                        <a:rPr lang="en-US"/>
                        <a:t>Designer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Application architects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574897"/>
                  </a:ext>
                </a:extLst>
              </a:tr>
              <a:tr h="352993">
                <a:tc>
                  <a:txBody>
                    <a:bodyPr/>
                    <a:lstStyle/>
                    <a:p>
                      <a:r>
                        <a:rPr lang="en-US"/>
                        <a:t>Recipients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architects, CIOs, users, and business directors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395289"/>
                  </a:ext>
                </a:extLst>
              </a:tr>
              <a:tr h="870392">
                <a:tc>
                  <a:txBody>
                    <a:bodyPr/>
                    <a:lstStyle/>
                    <a:p>
                      <a:r>
                        <a:rPr lang="en-US"/>
                        <a:t>Aim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membangun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strategi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migrasi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mendefinisikan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tahapan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pengembangan</a:t>
                      </a:r>
                      <a:r>
                        <a:rPr lang="en-US" baseline="0" dirty="0"/>
                        <a:t> yang </a:t>
                      </a:r>
                      <a:r>
                        <a:rPr lang="en-US" baseline="0" dirty="0" err="1"/>
                        <a:t>berbeda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86672"/>
                  </a:ext>
                </a:extLst>
              </a:tr>
              <a:tr h="609275">
                <a:tc>
                  <a:txBody>
                    <a:bodyPr/>
                    <a:lstStyle/>
                    <a:p>
                      <a:r>
                        <a:rPr lang="en-US"/>
                        <a:t>Useful preliminary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dirty="0"/>
                        <a:t>Baseline architecture, target architecture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237490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063D0D7-1450-4AC4-9BA0-BD13F72A9C62}"/>
              </a:ext>
            </a:extLst>
          </p:cNvPr>
          <p:cNvSpPr txBox="1">
            <a:spLocks/>
          </p:cNvSpPr>
          <p:nvPr/>
        </p:nvSpPr>
        <p:spPr>
          <a:xfrm>
            <a:off x="838200" y="379585"/>
            <a:ext cx="76474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APPLICATION MIGRATION DIAGRAM</a:t>
            </a:r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C1D2F1-55FF-3479-3900-5A835B72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59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city at sunset&#10;&#10;Description automatically generated">
            <a:extLst>
              <a:ext uri="{FF2B5EF4-FFF2-40B4-BE49-F238E27FC236}">
                <a16:creationId xmlns:a16="http://schemas.microsoft.com/office/drawing/2014/main" id="{8B00247B-737A-48E7-A83F-721B96C61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9A523-52E5-42E0-8E24-8E94DABBA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66" y="393880"/>
            <a:ext cx="4527546" cy="2260091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APPLICATION </a:t>
            </a:r>
            <a:r>
              <a:rPr lang="en-US">
                <a:solidFill>
                  <a:srgbClr val="FFFFFF"/>
                </a:solidFill>
              </a:rPr>
              <a:t>MIGRATION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DIAGRAM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0DD1A-6882-4E6C-8EA9-30FD7D3A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5641" y="3051109"/>
            <a:ext cx="1454020" cy="3219159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C85C8-BFE7-469B-B8FB-FB882C9A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468" y="1764774"/>
            <a:ext cx="7465766" cy="48785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007A3-6A75-193C-2F45-CEF8D130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0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PENDAHULUAN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Kumpulan </a:t>
            </a:r>
            <a:r>
              <a:rPr lang="en-US" dirty="0" err="1"/>
              <a:t>kapabilitas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logis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diidentifikasi</a:t>
            </a:r>
            <a:r>
              <a:rPr lang="en-US" dirty="0"/>
              <a:t>:</a:t>
            </a:r>
          </a:p>
          <a:p>
            <a:pPr lvl="1" algn="just"/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data system</a:t>
            </a:r>
          </a:p>
          <a:p>
            <a:pPr lvl="1" algn="just"/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bisnis</a:t>
            </a:r>
            <a:endParaRPr lang="en-US" dirty="0"/>
          </a:p>
          <a:p>
            <a:pPr lvl="1" algn="just"/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endParaRPr lang="en-US" dirty="0"/>
          </a:p>
          <a:p>
            <a:pPr algn="just"/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dipertimbangkan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dipergunakan</a:t>
            </a:r>
            <a:endParaRPr lang="en-US" dirty="0"/>
          </a:p>
          <a:p>
            <a:pPr algn="just"/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Service Oriented Architecture (SOA).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3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5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view of a city at sunset&#10;&#10;Description automatically generated">
            <a:extLst>
              <a:ext uri="{FF2B5EF4-FFF2-40B4-BE49-F238E27FC236}">
                <a16:creationId xmlns:a16="http://schemas.microsoft.com/office/drawing/2014/main" id="{BEEEEAB7-C383-461A-A402-7AFC0B984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2375FD-9A8C-4B26-8D75-8A621363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60473" cy="1325563"/>
          </a:xfrm>
        </p:spPr>
        <p:txBody>
          <a:bodyPr/>
          <a:lstStyle/>
          <a:p>
            <a:r>
              <a:rPr lang="en-US" sz="4400">
                <a:solidFill>
                  <a:srgbClr val="FFFFFF"/>
                </a:solidFill>
              </a:rPr>
              <a:t>APPLICATION MIGRATION DIAGRAM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67D40-03B3-4560-AAA2-7B82069D5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09415"/>
          </a:xfrm>
          <a:blipFill>
            <a:blip r:embed="rId3"/>
            <a:tile tx="0" ty="0" sx="100000" sy="100000" flip="none" algn="tl"/>
          </a:blipFill>
          <a:ln>
            <a:noFill/>
          </a:ln>
        </p:spPr>
        <p:txBody>
          <a:bodyPr>
            <a:normAutofit lnSpcReduction="10000"/>
          </a:bodyPr>
          <a:lstStyle/>
          <a:p>
            <a:pPr marL="1262063">
              <a:lnSpc>
                <a:spcPct val="120000"/>
              </a:lnSpc>
            </a:pPr>
            <a:r>
              <a:rPr lang="en-ID" sz="1600" b="1" dirty="0" err="1">
                <a:solidFill>
                  <a:sysClr val="windowText" lastClr="000000"/>
                </a:solidFill>
                <a:effectLst/>
              </a:rPr>
              <a:t>Komponen</a:t>
            </a:r>
            <a:r>
              <a:rPr lang="en-ID" sz="1600" b="1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b="1" dirty="0" err="1">
                <a:solidFill>
                  <a:sysClr val="windowText" lastClr="000000"/>
                </a:solidFill>
                <a:effectLst/>
              </a:rPr>
              <a:t>aplikasi</a:t>
            </a:r>
            <a:r>
              <a:rPr lang="en-ID" sz="1600" b="1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b="1" dirty="0" err="1">
                <a:solidFill>
                  <a:sysClr val="windowText" lastClr="000000"/>
                </a:solidFill>
                <a:effectLst/>
              </a:rPr>
              <a:t>interaksi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: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Mewakili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komponen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tingkat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atas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yang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mengelola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interaksi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dengan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elemen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di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luar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IS.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Dalam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kebanyakan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kasus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,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ini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adalah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komponen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GUI,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seperti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antarmuka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web di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sini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.</a:t>
            </a:r>
          </a:p>
          <a:p>
            <a:pPr marL="1319213" indent="-285750">
              <a:lnSpc>
                <a:spcPct val="120000"/>
              </a:lnSpc>
            </a:pPr>
            <a:r>
              <a:rPr lang="en-ID" sz="1600" b="1" dirty="0" err="1">
                <a:solidFill>
                  <a:sysClr val="windowText" lastClr="000000"/>
                </a:solidFill>
                <a:effectLst/>
              </a:rPr>
              <a:t>Komponen</a:t>
            </a:r>
            <a:r>
              <a:rPr lang="en-ID" sz="1600" b="1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b="1" dirty="0" err="1">
                <a:solidFill>
                  <a:sysClr val="windowText" lastClr="000000"/>
                </a:solidFill>
                <a:effectLst/>
              </a:rPr>
              <a:t>aplikasi</a:t>
            </a:r>
            <a:r>
              <a:rPr lang="en-ID" sz="1600" b="1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b="1" dirty="0" err="1">
                <a:solidFill>
                  <a:sysClr val="windowText" lastClr="000000"/>
                </a:solidFill>
                <a:effectLst/>
              </a:rPr>
              <a:t>entitas</a:t>
            </a:r>
            <a:r>
              <a:rPr lang="en-ID" sz="1600" b="1" dirty="0">
                <a:solidFill>
                  <a:sysClr val="windowText" lastClr="000000"/>
                </a:solidFill>
              </a:rPr>
              <a:t> </a:t>
            </a:r>
            <a:r>
              <a:rPr lang="en-ID" sz="1600" dirty="0">
                <a:solidFill>
                  <a:sysClr val="windowText" lastClr="000000"/>
                </a:solidFill>
              </a:rPr>
              <a:t>: </a:t>
            </a:r>
            <a:r>
              <a:rPr lang="en-ID" sz="1600" dirty="0">
                <a:solidFill>
                  <a:schemeClr val="bg1"/>
                </a:solidFill>
                <a:effectLst/>
              </a:rPr>
              <a:t>: </a:t>
            </a:r>
            <a:r>
              <a:rPr lang="en-ID" sz="1600" dirty="0" err="1">
                <a:effectLst/>
              </a:rPr>
              <a:t>Komponen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entitas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sering</a:t>
            </a:r>
            <a:r>
              <a:rPr lang="en-ID" sz="1600" dirty="0">
                <a:effectLst/>
              </a:rPr>
              <a:t> kali </a:t>
            </a:r>
            <a:r>
              <a:rPr lang="en-ID" sz="1600" dirty="0" err="1">
                <a:effectLst/>
              </a:rPr>
              <a:t>berasal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dari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entitas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bisnis</a:t>
            </a:r>
            <a:r>
              <a:rPr lang="en-ID" sz="1600" dirty="0">
                <a:effectLst/>
              </a:rPr>
              <a:t>, </a:t>
            </a:r>
            <a:r>
              <a:rPr lang="en-ID" sz="1600" dirty="0" err="1">
                <a:effectLst/>
              </a:rPr>
              <a:t>dan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bertanggung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jawab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untuk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mengelola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akses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ke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entitas</a:t>
            </a:r>
            <a:r>
              <a:rPr lang="en-ID" sz="1600" dirty="0">
                <a:effectLst/>
              </a:rPr>
              <a:t>, </a:t>
            </a:r>
            <a:r>
              <a:rPr lang="en-ID" sz="1600" dirty="0" err="1">
                <a:effectLst/>
              </a:rPr>
              <a:t>dan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integritasnya</a:t>
            </a:r>
            <a:endParaRPr lang="en-ID" sz="1600" dirty="0"/>
          </a:p>
          <a:p>
            <a:pPr marL="1319213" indent="-285750">
              <a:lnSpc>
                <a:spcPct val="120000"/>
              </a:lnSpc>
            </a:pPr>
            <a:r>
              <a:rPr lang="en-ID" sz="1600" b="1" dirty="0" err="1">
                <a:solidFill>
                  <a:sysClr val="windowText" lastClr="000000"/>
                </a:solidFill>
                <a:effectLst/>
              </a:rPr>
              <a:t>Komponen</a:t>
            </a:r>
            <a:r>
              <a:rPr lang="en-ID" sz="1600" b="1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b="1" dirty="0" err="1">
                <a:solidFill>
                  <a:sysClr val="windowText" lastClr="000000"/>
                </a:solidFill>
                <a:effectLst/>
              </a:rPr>
              <a:t>aplikasi</a:t>
            </a:r>
            <a:r>
              <a:rPr lang="en-ID" sz="1600" b="1" dirty="0">
                <a:solidFill>
                  <a:sysClr val="windowText" lastClr="000000"/>
                </a:solidFill>
                <a:effectLst/>
              </a:rPr>
              <a:t> proses 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: </a:t>
            </a:r>
            <a:r>
              <a:rPr lang="nb-NO" sz="1600" dirty="0">
                <a:effectLst/>
              </a:rPr>
              <a:t>Komponen aplikasi proses bertanggung jawab atas pelaksanaan proses bisnis. Ini mengatur tugas-tugas proses.</a:t>
            </a:r>
            <a:endParaRPr lang="en-ID" sz="1600" dirty="0">
              <a:effectLst/>
            </a:endParaRPr>
          </a:p>
          <a:p>
            <a:pPr marL="1319213" indent="-285750">
              <a:lnSpc>
                <a:spcPct val="120000"/>
              </a:lnSpc>
            </a:pPr>
            <a:r>
              <a:rPr lang="en-ID" sz="1600" b="1" dirty="0" err="1">
                <a:solidFill>
                  <a:sysClr val="windowText" lastClr="000000"/>
                </a:solidFill>
              </a:rPr>
              <a:t>Aplikasi</a:t>
            </a:r>
            <a:r>
              <a:rPr lang="en-ID" sz="1600" dirty="0">
                <a:solidFill>
                  <a:sysClr val="windowText" lastClr="000000"/>
                </a:solidFill>
              </a:rPr>
              <a:t> : </a:t>
            </a:r>
            <a:r>
              <a:rPr lang="en-ID" sz="1600" dirty="0" err="1">
                <a:effectLst/>
              </a:rPr>
              <a:t>Komponen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aplikasi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ini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sesuai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dengan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aplikasi</a:t>
            </a:r>
            <a:r>
              <a:rPr lang="en-ID" sz="1600" dirty="0">
                <a:effectLst/>
              </a:rPr>
              <a:t> lama, </a:t>
            </a:r>
            <a:r>
              <a:rPr lang="en-ID" sz="1600" dirty="0" err="1">
                <a:effectLst/>
              </a:rPr>
              <a:t>produk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dari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rak</a:t>
            </a:r>
            <a:r>
              <a:rPr lang="en-ID" sz="1600" dirty="0">
                <a:effectLst/>
              </a:rPr>
              <a:t>, </a:t>
            </a:r>
            <a:r>
              <a:rPr lang="en-ID" sz="1600" dirty="0" err="1">
                <a:effectLst/>
              </a:rPr>
              <a:t>atau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dapat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berupa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rakitan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komponen</a:t>
            </a:r>
            <a:r>
              <a:rPr lang="en-ID" sz="1600" dirty="0">
                <a:effectLst/>
              </a:rPr>
              <a:t> </a:t>
            </a:r>
            <a:r>
              <a:rPr lang="en-ID" sz="1600" dirty="0" err="1">
                <a:effectLst/>
              </a:rPr>
              <a:t>aplikasi</a:t>
            </a:r>
            <a:r>
              <a:rPr lang="en-ID" sz="1600" dirty="0">
                <a:effectLst/>
              </a:rPr>
              <a:t>.</a:t>
            </a:r>
            <a:endParaRPr lang="en-ID" sz="1600" dirty="0"/>
          </a:p>
          <a:p>
            <a:pPr marL="1319213" indent="-285750">
              <a:lnSpc>
                <a:spcPct val="120000"/>
              </a:lnSpc>
            </a:pPr>
            <a:r>
              <a:rPr lang="en-ID" sz="1600" b="1" dirty="0" err="1">
                <a:solidFill>
                  <a:sysClr val="windowText" lastClr="000000"/>
                </a:solidFill>
                <a:effectLst/>
              </a:rPr>
              <a:t>Sistem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: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Secara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umum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,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semua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komponen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aplikasi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secara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langsung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atau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rekursif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tertanam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di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dalam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sistem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.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Ini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sering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kali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merepresentasikan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SI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perusahaan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.</a:t>
            </a:r>
          </a:p>
          <a:p>
            <a:pPr marL="1319213" indent="-285750">
              <a:lnSpc>
                <a:spcPct val="120000"/>
              </a:lnSpc>
            </a:pPr>
            <a:r>
              <a:rPr lang="en-ID" sz="1600" b="1" dirty="0">
                <a:solidFill>
                  <a:sysClr val="windowText" lastClr="000000"/>
                </a:solidFill>
                <a:effectLst/>
              </a:rPr>
              <a:t>Migrates link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: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Migrasi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elemen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antara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dua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versi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IS.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Ini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biasanya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digunakan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antara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entitas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bisnis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,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atau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komponen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ID" sz="1600" dirty="0" err="1">
                <a:solidFill>
                  <a:sysClr val="windowText" lastClr="000000"/>
                </a:solidFill>
                <a:effectLst/>
              </a:rPr>
              <a:t>aplikasi</a:t>
            </a:r>
            <a:r>
              <a:rPr lang="en-ID" sz="1600" dirty="0">
                <a:solidFill>
                  <a:sysClr val="windowText" lastClr="000000"/>
                </a:solidFill>
                <a:effectLst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D94A05-0F05-42BF-95CB-15D5BE21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42" y="3738297"/>
            <a:ext cx="447675" cy="4476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E46102-718C-43A1-B895-167B0F830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78" y="3194221"/>
            <a:ext cx="3048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F4527E-6452-42EB-A8C2-428AD4011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78" y="2500061"/>
            <a:ext cx="304800" cy="30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21CD61-E66E-41BB-A36E-6F637F1E6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79" y="1871426"/>
            <a:ext cx="304800" cy="304800"/>
          </a:xfrm>
          <a:prstGeom prst="rect">
            <a:avLst/>
          </a:prstGeom>
        </p:spPr>
      </p:pic>
      <p:pic>
        <p:nvPicPr>
          <p:cNvPr id="1026" name="Picture 2" descr="system">
            <a:extLst>
              <a:ext uri="{FF2B5EF4-FFF2-40B4-BE49-F238E27FC236}">
                <a16:creationId xmlns:a16="http://schemas.microsoft.com/office/drawing/2014/main" id="{CF7B116F-25DF-4350-85A2-5729330C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42" y="4433467"/>
            <a:ext cx="4476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igrate-link">
            <a:extLst>
              <a:ext uri="{FF2B5EF4-FFF2-40B4-BE49-F238E27FC236}">
                <a16:creationId xmlns:a16="http://schemas.microsoft.com/office/drawing/2014/main" id="{BDED13B4-E3FB-451A-9988-E08D26DED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24" y="4761581"/>
            <a:ext cx="696509" cy="69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6A4D9-EA31-6E37-A3D0-84F7D4E36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62AE95-6A81-4663-B600-153550434235}"/>
              </a:ext>
            </a:extLst>
          </p:cNvPr>
          <p:cNvSpPr txBox="1"/>
          <p:nvPr/>
        </p:nvSpPr>
        <p:spPr>
          <a:xfrm>
            <a:off x="5605268" y="923525"/>
            <a:ext cx="6339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Pada </a:t>
            </a:r>
            <a:r>
              <a:rPr lang="en-US" altLang="ko-KR" sz="1500" b="1" dirty="0" err="1">
                <a:solidFill>
                  <a:srgbClr val="002060"/>
                </a:solidFill>
              </a:rPr>
              <a:t>contoh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dapat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kita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lihat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en-US" altLang="ko-KR" sz="1500" b="1" dirty="0" err="1">
                <a:solidFill>
                  <a:srgbClr val="002060"/>
                </a:solidFill>
              </a:rPr>
              <a:t>aplikasi</a:t>
            </a:r>
            <a:r>
              <a:rPr lang="en-US" altLang="ko-KR" sz="1500" b="1" dirty="0">
                <a:solidFill>
                  <a:srgbClr val="002060"/>
                </a:solidFill>
              </a:rPr>
              <a:t> Trip </a:t>
            </a:r>
            <a:r>
              <a:rPr lang="en-US" altLang="ko-KR" sz="1500" b="1" dirty="0" err="1">
                <a:solidFill>
                  <a:srgbClr val="002060"/>
                </a:solidFill>
              </a:rPr>
              <a:t>akan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dikembangkan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menjadi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tiga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versi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en-US" altLang="ko-KR" sz="1500" b="1" dirty="0" err="1">
                <a:solidFill>
                  <a:srgbClr val="002060"/>
                </a:solidFill>
              </a:rPr>
              <a:t>yakni</a:t>
            </a:r>
            <a:r>
              <a:rPr lang="en-US" altLang="ko-KR" sz="1500" b="1" dirty="0">
                <a:solidFill>
                  <a:srgbClr val="002060"/>
                </a:solidFill>
              </a:rPr>
              <a:t> IS-DiscountTravel-V0 </a:t>
            </a:r>
            <a:r>
              <a:rPr lang="en-US" altLang="ko-KR" sz="1500" b="1" dirty="0" err="1">
                <a:solidFill>
                  <a:srgbClr val="002060"/>
                </a:solidFill>
              </a:rPr>
              <a:t>hingga</a:t>
            </a:r>
            <a:r>
              <a:rPr lang="en-US" altLang="ko-KR" sz="1500" b="1" dirty="0">
                <a:solidFill>
                  <a:srgbClr val="002060"/>
                </a:solidFill>
              </a:rPr>
              <a:t> IS-DiscountTravel-V2.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14AC14-AF3D-4FF1-AF0F-2C3BE7C0D38D}"/>
              </a:ext>
            </a:extLst>
          </p:cNvPr>
          <p:cNvSpPr/>
          <p:nvPr/>
        </p:nvSpPr>
        <p:spPr>
          <a:xfrm>
            <a:off x="4944869" y="923525"/>
            <a:ext cx="1329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01.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EB68FC-F0A8-4A4B-A6C7-F0FFDC196DA2}"/>
              </a:ext>
            </a:extLst>
          </p:cNvPr>
          <p:cNvSpPr txBox="1"/>
          <p:nvPr/>
        </p:nvSpPr>
        <p:spPr>
          <a:xfrm>
            <a:off x="425693" y="831193"/>
            <a:ext cx="4039627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Friendly Schoolmates" panose="02000500000000000000" pitchFamily="2" charset="0"/>
                <a:cs typeface="Arial" panose="020B0604020202020204" pitchFamily="34" charset="0"/>
              </a:rPr>
              <a:t>CARA MEMBACA DIAGRAM</a:t>
            </a:r>
            <a:endParaRPr lang="ko-KR" altLang="en-US" sz="2000" b="1" dirty="0">
              <a:solidFill>
                <a:srgbClr val="002060"/>
              </a:solidFill>
              <a:latin typeface="Friendly Schoolmates" panose="02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BF410B-C1F6-43C4-8DA6-1063CD54D277}"/>
              </a:ext>
            </a:extLst>
          </p:cNvPr>
          <p:cNvSpPr txBox="1"/>
          <p:nvPr/>
        </p:nvSpPr>
        <p:spPr>
          <a:xfrm>
            <a:off x="425693" y="1424991"/>
            <a:ext cx="464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rgbClr val="002060"/>
                </a:solidFill>
                <a:latin typeface="Sofia Pro Regular" panose="020B0000000000000000" pitchFamily="34" charset="0"/>
              </a:rPr>
              <a:t>Application communication diagram</a:t>
            </a:r>
            <a:endParaRPr lang="ko-KR" altLang="en-US" sz="1600" b="1" i="1" dirty="0">
              <a:solidFill>
                <a:srgbClr val="002060"/>
              </a:solidFill>
              <a:latin typeface="Sofia Pro Regular" panose="020B0000000000000000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ABFCBF-7D42-4B8E-839F-EB9D8FC4CC6C}"/>
              </a:ext>
            </a:extLst>
          </p:cNvPr>
          <p:cNvSpPr txBox="1"/>
          <p:nvPr/>
        </p:nvSpPr>
        <p:spPr>
          <a:xfrm>
            <a:off x="5600699" y="1763085"/>
            <a:ext cx="62674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</a:rPr>
              <a:t>Pada </a:t>
            </a:r>
            <a:r>
              <a:rPr lang="en-US" altLang="ko-KR" sz="1500" b="1" dirty="0" err="1">
                <a:solidFill>
                  <a:srgbClr val="002060"/>
                </a:solidFill>
              </a:rPr>
              <a:t>versi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pertama</a:t>
            </a:r>
            <a:r>
              <a:rPr lang="en-US" altLang="ko-KR" sz="1500" b="1" dirty="0">
                <a:solidFill>
                  <a:srgbClr val="002060"/>
                </a:solidFill>
              </a:rPr>
              <a:t>, yang </a:t>
            </a:r>
            <a:r>
              <a:rPr lang="en-US" altLang="ko-KR" sz="1500" b="1" dirty="0" err="1">
                <a:solidFill>
                  <a:srgbClr val="002060"/>
                </a:solidFill>
              </a:rPr>
              <a:t>menjadi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dasar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dalam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distribusi</a:t>
            </a:r>
            <a:r>
              <a:rPr lang="en-US" altLang="ko-KR" sz="1500" b="1" dirty="0">
                <a:solidFill>
                  <a:srgbClr val="002060"/>
                </a:solidFill>
              </a:rPr>
              <a:t> data </a:t>
            </a:r>
            <a:r>
              <a:rPr lang="en-US" altLang="ko-KR" sz="1500" b="1" dirty="0" err="1">
                <a:solidFill>
                  <a:srgbClr val="002060"/>
                </a:solidFill>
              </a:rPr>
              <a:t>adalah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Aplikasi</a:t>
            </a:r>
            <a:r>
              <a:rPr lang="en-US" altLang="ko-KR" sz="1500" b="1" dirty="0">
                <a:solidFill>
                  <a:srgbClr val="002060"/>
                </a:solidFill>
              </a:rPr>
              <a:t> Trip-T1PortofolioManager,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OrderManager</a:t>
            </a:r>
            <a:r>
              <a:rPr lang="en-US" altLang="ko-KR" sz="1500" b="1" dirty="0">
                <a:solidFill>
                  <a:srgbClr val="002060"/>
                </a:solidFill>
              </a:rPr>
              <a:t>, dan </a:t>
            </a:r>
            <a:r>
              <a:rPr lang="en-US" altLang="ko-KR" sz="1500" b="1" dirty="0" err="1">
                <a:solidFill>
                  <a:srgbClr val="002060"/>
                </a:solidFill>
              </a:rPr>
              <a:t>ClientManager</a:t>
            </a:r>
            <a:r>
              <a:rPr lang="en-US" altLang="ko-KR" sz="15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1D4D9A-8083-4425-9072-AF4C76A11F70}"/>
              </a:ext>
            </a:extLst>
          </p:cNvPr>
          <p:cNvSpPr/>
          <p:nvPr/>
        </p:nvSpPr>
        <p:spPr>
          <a:xfrm>
            <a:off x="4940300" y="1763085"/>
            <a:ext cx="1329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02.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9B4C66-0A1B-4A90-885B-AFEF3FF45405}"/>
              </a:ext>
            </a:extLst>
          </p:cNvPr>
          <p:cNvSpPr txBox="1"/>
          <p:nvPr/>
        </p:nvSpPr>
        <p:spPr>
          <a:xfrm>
            <a:off x="5600699" y="2562384"/>
            <a:ext cx="62674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>
                <a:solidFill>
                  <a:srgbClr val="002060"/>
                </a:solidFill>
              </a:rPr>
              <a:t>Kemudian</a:t>
            </a:r>
            <a:r>
              <a:rPr lang="en-US" altLang="ko-KR" sz="1500" b="1" dirty="0">
                <a:solidFill>
                  <a:srgbClr val="002060"/>
                </a:solidFill>
              </a:rPr>
              <a:t>, pada </a:t>
            </a:r>
            <a:r>
              <a:rPr lang="en-US" altLang="ko-KR" sz="1500" b="1" dirty="0" err="1">
                <a:solidFill>
                  <a:srgbClr val="002060"/>
                </a:solidFill>
              </a:rPr>
              <a:t>pengembangan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sistem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menjadi</a:t>
            </a:r>
            <a:r>
              <a:rPr lang="en-US" altLang="ko-KR" sz="1500" b="1" dirty="0">
                <a:solidFill>
                  <a:srgbClr val="002060"/>
                </a:solidFill>
              </a:rPr>
              <a:t> IS-DiscountTravel-V1, </a:t>
            </a:r>
            <a:r>
              <a:rPr lang="en-US" altLang="ko-KR" sz="1500" b="1" dirty="0" err="1">
                <a:solidFill>
                  <a:srgbClr val="002060"/>
                </a:solidFill>
              </a:rPr>
              <a:t>terdapat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beberapa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baru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yakni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aplikasi</a:t>
            </a:r>
            <a:r>
              <a:rPr lang="en-US" altLang="ko-KR" sz="1500" b="1" dirty="0">
                <a:solidFill>
                  <a:srgbClr val="002060"/>
                </a:solidFill>
              </a:rPr>
              <a:t> TripPortofolio-V2, </a:t>
            </a:r>
            <a:r>
              <a:rPr lang="en-US" altLang="ko-KR" sz="1500" b="1" dirty="0" err="1">
                <a:solidFill>
                  <a:srgbClr val="002060"/>
                </a:solidFill>
              </a:rPr>
              <a:t>entitas</a:t>
            </a:r>
            <a:r>
              <a:rPr lang="en-US" altLang="ko-KR" sz="1500" b="1" dirty="0">
                <a:solidFill>
                  <a:srgbClr val="002060"/>
                </a:solidFill>
              </a:rPr>
              <a:t> Trip-T1, </a:t>
            </a:r>
            <a:r>
              <a:rPr lang="en-US" altLang="ko-KR" sz="1500" b="1" dirty="0" err="1">
                <a:solidFill>
                  <a:srgbClr val="002060"/>
                </a:solidFill>
              </a:rPr>
              <a:t>entitas</a:t>
            </a:r>
            <a:r>
              <a:rPr lang="en-US" altLang="ko-KR" sz="1500" b="1" dirty="0">
                <a:solidFill>
                  <a:srgbClr val="002060"/>
                </a:solidFill>
              </a:rPr>
              <a:t> Order, proses </a:t>
            </a:r>
            <a:r>
              <a:rPr lang="en-US" altLang="ko-KR" sz="1500" b="1" dirty="0" err="1">
                <a:solidFill>
                  <a:srgbClr val="002060"/>
                </a:solidFill>
              </a:rPr>
              <a:t>ReserveTrip</a:t>
            </a:r>
            <a:r>
              <a:rPr lang="en-US" altLang="ko-KR" sz="1500" b="1" dirty="0">
                <a:solidFill>
                  <a:srgbClr val="002060"/>
                </a:solidFill>
              </a:rPr>
              <a:t>, dan </a:t>
            </a:r>
            <a:r>
              <a:rPr lang="en-US" altLang="ko-KR" sz="1500" b="1" dirty="0" err="1">
                <a:solidFill>
                  <a:srgbClr val="002060"/>
                </a:solidFill>
              </a:rPr>
              <a:t>entitas</a:t>
            </a:r>
            <a:r>
              <a:rPr lang="en-US" altLang="ko-KR" sz="1500" b="1" dirty="0">
                <a:solidFill>
                  <a:srgbClr val="002060"/>
                </a:solidFill>
              </a:rPr>
              <a:t> Client. Karena </a:t>
            </a:r>
            <a:r>
              <a:rPr lang="en-US" altLang="ko-KR" sz="1500" b="1" dirty="0" err="1">
                <a:solidFill>
                  <a:srgbClr val="002060"/>
                </a:solidFill>
              </a:rPr>
              <a:t>terdapat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pengembangan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sistem</a:t>
            </a:r>
            <a:r>
              <a:rPr lang="en-US" altLang="ko-KR" sz="1500" b="1" dirty="0">
                <a:solidFill>
                  <a:srgbClr val="002060"/>
                </a:solidFill>
              </a:rPr>
              <a:t> dan </a:t>
            </a:r>
            <a:r>
              <a:rPr lang="en-US" altLang="ko-KR" sz="1500" b="1" dirty="0" err="1">
                <a:solidFill>
                  <a:srgbClr val="002060"/>
                </a:solidFill>
              </a:rPr>
              <a:t>munculnya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baru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pada </a:t>
            </a:r>
            <a:r>
              <a:rPr lang="en-US" altLang="ko-KR" sz="1500" b="1" dirty="0" err="1">
                <a:solidFill>
                  <a:srgbClr val="002060"/>
                </a:solidFill>
              </a:rPr>
              <a:t>versi</a:t>
            </a:r>
            <a:r>
              <a:rPr lang="en-US" altLang="ko-KR" sz="1500" b="1" dirty="0">
                <a:solidFill>
                  <a:srgbClr val="002060"/>
                </a:solidFill>
              </a:rPr>
              <a:t> yang lama </a:t>
            </a:r>
            <a:r>
              <a:rPr lang="en-US" altLang="ko-KR" sz="1500" b="1" dirty="0" err="1">
                <a:solidFill>
                  <a:srgbClr val="002060"/>
                </a:solidFill>
              </a:rPr>
              <a:t>tidak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dipertahankan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en-US" altLang="ko-KR" sz="1500" b="1" dirty="0" err="1">
                <a:solidFill>
                  <a:srgbClr val="002060"/>
                </a:solidFill>
              </a:rPr>
              <a:t>sehingga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terjadi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migrasi</a:t>
            </a:r>
            <a:r>
              <a:rPr lang="en-US" altLang="ko-KR" sz="1500" b="1" dirty="0">
                <a:solidFill>
                  <a:srgbClr val="002060"/>
                </a:solidFill>
              </a:rPr>
              <a:t> data </a:t>
            </a:r>
            <a:r>
              <a:rPr lang="en-US" altLang="ko-KR" sz="1500" b="1" dirty="0" err="1">
                <a:solidFill>
                  <a:srgbClr val="002060"/>
                </a:solidFill>
              </a:rPr>
              <a:t>dari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lama </a:t>
            </a:r>
            <a:r>
              <a:rPr lang="en-US" altLang="ko-KR" sz="1500" b="1" dirty="0" err="1">
                <a:solidFill>
                  <a:srgbClr val="002060"/>
                </a:solidFill>
              </a:rPr>
              <a:t>ke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baru</a:t>
            </a:r>
            <a:r>
              <a:rPr lang="en-US" altLang="ko-KR" sz="1500" b="1" dirty="0">
                <a:solidFill>
                  <a:srgbClr val="002060"/>
                </a:solidFill>
              </a:rPr>
              <a:t>. Jika </a:t>
            </a:r>
            <a:r>
              <a:rPr lang="en-US" altLang="ko-KR" sz="1500" b="1" dirty="0" err="1">
                <a:solidFill>
                  <a:srgbClr val="002060"/>
                </a:solidFill>
              </a:rPr>
              <a:t>dilihat</a:t>
            </a:r>
            <a:r>
              <a:rPr lang="en-US" altLang="ko-KR" sz="1500" b="1" dirty="0">
                <a:solidFill>
                  <a:srgbClr val="002060"/>
                </a:solidFill>
              </a:rPr>
              <a:t> pada </a:t>
            </a:r>
            <a:r>
              <a:rPr lang="en-US" altLang="ko-KR" sz="1500" b="1" dirty="0" err="1">
                <a:solidFill>
                  <a:srgbClr val="002060"/>
                </a:solidFill>
              </a:rPr>
              <a:t>gambar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en-US" altLang="ko-KR" sz="1500" b="1" dirty="0" err="1">
                <a:solidFill>
                  <a:srgbClr val="002060"/>
                </a:solidFill>
              </a:rPr>
              <a:t>migrasi</a:t>
            </a:r>
            <a:r>
              <a:rPr lang="en-US" altLang="ko-KR" sz="1500" b="1" dirty="0">
                <a:solidFill>
                  <a:srgbClr val="002060"/>
                </a:solidFill>
              </a:rPr>
              <a:t> yang </a:t>
            </a:r>
            <a:r>
              <a:rPr lang="en-US" altLang="ko-KR" sz="1500" b="1" dirty="0" err="1">
                <a:solidFill>
                  <a:srgbClr val="002060"/>
                </a:solidFill>
              </a:rPr>
              <a:t>terjadi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antara</a:t>
            </a:r>
            <a:r>
              <a:rPr lang="en-US" altLang="ko-KR" sz="1500" b="1" dirty="0">
                <a:solidFill>
                  <a:srgbClr val="002060"/>
                </a:solidFill>
              </a:rPr>
              <a:t> lain </a:t>
            </a:r>
            <a:r>
              <a:rPr lang="en-US" altLang="ko-KR" sz="1500" b="1" dirty="0" err="1">
                <a:solidFill>
                  <a:srgbClr val="002060"/>
                </a:solidFill>
              </a:rPr>
              <a:t>migrasi</a:t>
            </a:r>
            <a:r>
              <a:rPr lang="en-US" altLang="ko-KR" sz="1500" b="1" dirty="0">
                <a:solidFill>
                  <a:srgbClr val="002060"/>
                </a:solidFill>
              </a:rPr>
              <a:t> data </a:t>
            </a:r>
            <a:r>
              <a:rPr lang="en-US" altLang="ko-KR" sz="1500" b="1" dirty="0" err="1">
                <a:solidFill>
                  <a:srgbClr val="002060"/>
                </a:solidFill>
              </a:rPr>
              <a:t>dari</a:t>
            </a:r>
            <a:r>
              <a:rPr lang="en-US" altLang="ko-KR" sz="1500" b="1" dirty="0">
                <a:solidFill>
                  <a:srgbClr val="002060"/>
                </a:solidFill>
              </a:rPr>
              <a:t> Trip-T1PortofolioManager </a:t>
            </a:r>
            <a:r>
              <a:rPr lang="en-US" altLang="ko-KR" sz="1500" b="1" dirty="0" err="1">
                <a:solidFill>
                  <a:srgbClr val="002060"/>
                </a:solidFill>
              </a:rPr>
              <a:t>ke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TripPortofolio-V2 dan Trip-T1, </a:t>
            </a:r>
            <a:r>
              <a:rPr lang="en-US" altLang="ko-KR" sz="1500" b="1" dirty="0" err="1">
                <a:solidFill>
                  <a:srgbClr val="002060"/>
                </a:solidFill>
              </a:rPr>
              <a:t>dari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OrderManager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ke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Order dan </a:t>
            </a:r>
            <a:r>
              <a:rPr lang="en-US" altLang="ko-KR" sz="1500" b="1" dirty="0" err="1">
                <a:solidFill>
                  <a:srgbClr val="002060"/>
                </a:solidFill>
              </a:rPr>
              <a:t>ReserveTrip</a:t>
            </a:r>
            <a:r>
              <a:rPr lang="en-US" altLang="ko-KR" sz="1500" b="1" dirty="0">
                <a:solidFill>
                  <a:srgbClr val="002060"/>
                </a:solidFill>
              </a:rPr>
              <a:t>, dan </a:t>
            </a:r>
            <a:r>
              <a:rPr lang="en-US" altLang="ko-KR" sz="1500" b="1" dirty="0" err="1">
                <a:solidFill>
                  <a:srgbClr val="002060"/>
                </a:solidFill>
              </a:rPr>
              <a:t>terakhir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dari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ClientManager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ke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Reserver</a:t>
            </a:r>
            <a:r>
              <a:rPr lang="en-US" altLang="ko-KR" sz="1500" b="1" dirty="0">
                <a:solidFill>
                  <a:srgbClr val="002060"/>
                </a:solidFill>
              </a:rPr>
              <a:t> dan Client.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5A0ABA-EE0B-47A6-BDA6-2023560BDB84}"/>
              </a:ext>
            </a:extLst>
          </p:cNvPr>
          <p:cNvSpPr/>
          <p:nvPr/>
        </p:nvSpPr>
        <p:spPr>
          <a:xfrm>
            <a:off x="4940300" y="2562384"/>
            <a:ext cx="1329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03.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B0184-7957-411C-8DB8-1F570661282F}"/>
              </a:ext>
            </a:extLst>
          </p:cNvPr>
          <p:cNvSpPr txBox="1"/>
          <p:nvPr/>
        </p:nvSpPr>
        <p:spPr>
          <a:xfrm>
            <a:off x="5600699" y="5261439"/>
            <a:ext cx="6267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err="1">
                <a:solidFill>
                  <a:srgbClr val="002060"/>
                </a:solidFill>
              </a:rPr>
              <a:t>Sistem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dikembangkan</a:t>
            </a:r>
            <a:r>
              <a:rPr lang="en-US" altLang="ko-KR" sz="1500" b="1" dirty="0">
                <a:solidFill>
                  <a:srgbClr val="002060"/>
                </a:solidFill>
              </a:rPr>
              <a:t> Kembali </a:t>
            </a:r>
            <a:r>
              <a:rPr lang="en-US" altLang="ko-KR" sz="1500" b="1" dirty="0" err="1">
                <a:solidFill>
                  <a:srgbClr val="002060"/>
                </a:solidFill>
              </a:rPr>
              <a:t>menjadi</a:t>
            </a:r>
            <a:r>
              <a:rPr lang="en-US" altLang="ko-KR" sz="1500" b="1" dirty="0">
                <a:solidFill>
                  <a:srgbClr val="002060"/>
                </a:solidFill>
              </a:rPr>
              <a:t> IS-DiscountTravel-V2, dan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yang </a:t>
            </a:r>
            <a:r>
              <a:rPr lang="en-US" altLang="ko-KR" sz="1500" b="1" dirty="0" err="1">
                <a:solidFill>
                  <a:srgbClr val="002060"/>
                </a:solidFill>
              </a:rPr>
              <a:t>dipertahankan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antara</a:t>
            </a:r>
            <a:r>
              <a:rPr lang="en-US" altLang="ko-KR" sz="1500" b="1" dirty="0">
                <a:solidFill>
                  <a:srgbClr val="002060"/>
                </a:solidFill>
              </a:rPr>
              <a:t> lain Order, </a:t>
            </a:r>
            <a:r>
              <a:rPr lang="en-US" altLang="ko-KR" sz="1500" b="1" dirty="0" err="1">
                <a:solidFill>
                  <a:srgbClr val="002060"/>
                </a:solidFill>
              </a:rPr>
              <a:t>ReserveTrip</a:t>
            </a:r>
            <a:r>
              <a:rPr lang="en-US" altLang="ko-KR" sz="1500" b="1" dirty="0">
                <a:solidFill>
                  <a:srgbClr val="002060"/>
                </a:solidFill>
              </a:rPr>
              <a:t>, dan Client.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TripPortofolioManager-V2 dan Trip-T1 </a:t>
            </a:r>
            <a:r>
              <a:rPr lang="en-US" altLang="ko-KR" sz="1500" b="1" dirty="0" err="1">
                <a:solidFill>
                  <a:srgbClr val="002060"/>
                </a:solidFill>
              </a:rPr>
              <a:t>tidak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dipertahankan</a:t>
            </a:r>
            <a:r>
              <a:rPr lang="en-US" altLang="ko-KR" sz="1500" b="1" dirty="0">
                <a:solidFill>
                  <a:srgbClr val="002060"/>
                </a:solidFill>
              </a:rPr>
              <a:t>, </a:t>
            </a:r>
            <a:r>
              <a:rPr lang="en-US" altLang="ko-KR" sz="1500" b="1" dirty="0" err="1">
                <a:solidFill>
                  <a:srgbClr val="002060"/>
                </a:solidFill>
              </a:rPr>
              <a:t>namun</a:t>
            </a:r>
            <a:r>
              <a:rPr lang="en-US" altLang="ko-KR" sz="1500" b="1" dirty="0">
                <a:solidFill>
                  <a:srgbClr val="002060"/>
                </a:solidFill>
              </a:rPr>
              <a:t> pada </a:t>
            </a:r>
            <a:r>
              <a:rPr lang="en-US" altLang="ko-KR" sz="1500" b="1" dirty="0" err="1">
                <a:solidFill>
                  <a:srgbClr val="002060"/>
                </a:solidFill>
              </a:rPr>
              <a:t>versi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ini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dimunculkan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baru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yakni</a:t>
            </a:r>
            <a:r>
              <a:rPr lang="en-US" altLang="ko-KR" sz="1500" b="1" dirty="0">
                <a:solidFill>
                  <a:srgbClr val="002060"/>
                </a:solidFill>
              </a:rPr>
              <a:t> Trip-T2. </a:t>
            </a:r>
            <a:r>
              <a:rPr lang="en-US" altLang="ko-KR" sz="1500" b="1" dirty="0" err="1">
                <a:solidFill>
                  <a:srgbClr val="002060"/>
                </a:solidFill>
              </a:rPr>
              <a:t>Kemudian</a:t>
            </a:r>
            <a:r>
              <a:rPr lang="en-US" altLang="ko-KR" sz="1500" b="1" dirty="0">
                <a:solidFill>
                  <a:srgbClr val="002060"/>
                </a:solidFill>
              </a:rPr>
              <a:t> data </a:t>
            </a:r>
            <a:r>
              <a:rPr lang="en-US" altLang="ko-KR" sz="1500" b="1" dirty="0" err="1">
                <a:solidFill>
                  <a:srgbClr val="002060"/>
                </a:solidFill>
              </a:rPr>
              <a:t>dari</a:t>
            </a:r>
            <a:r>
              <a:rPr lang="en-US" altLang="ko-KR" sz="1500" b="1" dirty="0">
                <a:solidFill>
                  <a:srgbClr val="002060"/>
                </a:solidFill>
              </a:rPr>
              <a:t> TripPortofolioManager-V2 dan Trip-T1 </a:t>
            </a:r>
            <a:r>
              <a:rPr lang="en-US" altLang="ko-KR" sz="1500" b="1" dirty="0" err="1">
                <a:solidFill>
                  <a:srgbClr val="002060"/>
                </a:solidFill>
              </a:rPr>
              <a:t>dimigrasi</a:t>
            </a:r>
            <a:r>
              <a:rPr lang="en-US" altLang="ko-KR" sz="1500" b="1" dirty="0">
                <a:solidFill>
                  <a:srgbClr val="002060"/>
                </a:solidFill>
              </a:rPr>
              <a:t> dan </a:t>
            </a:r>
            <a:r>
              <a:rPr lang="en-US" altLang="ko-KR" sz="1500" b="1" dirty="0" err="1">
                <a:solidFill>
                  <a:srgbClr val="002060"/>
                </a:solidFill>
              </a:rPr>
              <a:t>diintegrasi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ke</a:t>
            </a:r>
            <a:r>
              <a:rPr lang="en-US" altLang="ko-KR" sz="1500" b="1" dirty="0">
                <a:solidFill>
                  <a:srgbClr val="002060"/>
                </a:solidFill>
              </a:rPr>
              <a:t> </a:t>
            </a:r>
            <a:r>
              <a:rPr lang="en-US" altLang="ko-KR" sz="1500" b="1" dirty="0" err="1">
                <a:solidFill>
                  <a:srgbClr val="002060"/>
                </a:solidFill>
              </a:rPr>
              <a:t>komponen</a:t>
            </a:r>
            <a:r>
              <a:rPr lang="en-US" altLang="ko-KR" sz="1500" b="1" dirty="0">
                <a:solidFill>
                  <a:srgbClr val="002060"/>
                </a:solidFill>
              </a:rPr>
              <a:t> Trip-T2.</a:t>
            </a:r>
          </a:p>
        </p:txBody>
      </p:sp>
      <p:sp>
        <p:nvSpPr>
          <p:cNvPr id="7" name="직사각형 42">
            <a:extLst>
              <a:ext uri="{FF2B5EF4-FFF2-40B4-BE49-F238E27FC236}">
                <a16:creationId xmlns:a16="http://schemas.microsoft.com/office/drawing/2014/main" id="{7313FE79-08DF-4355-8327-576A535DB679}"/>
              </a:ext>
            </a:extLst>
          </p:cNvPr>
          <p:cNvSpPr/>
          <p:nvPr/>
        </p:nvSpPr>
        <p:spPr>
          <a:xfrm>
            <a:off x="4940300" y="5203396"/>
            <a:ext cx="1329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04.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2611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29049" y="945931"/>
            <a:ext cx="62641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MATERI DISKUSI</a:t>
            </a:r>
          </a:p>
          <a:p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err="1"/>
              <a:t>Cari</a:t>
            </a:r>
            <a:r>
              <a:rPr lang="en-US" sz="2400" b="1" dirty="0"/>
              <a:t> </a:t>
            </a:r>
            <a:r>
              <a:rPr lang="en-US" sz="2400" b="1" dirty="0" err="1"/>
              <a:t>contoh</a:t>
            </a:r>
            <a:r>
              <a:rPr lang="en-US" sz="2400" b="1" dirty="0"/>
              <a:t> di internet </a:t>
            </a:r>
            <a:r>
              <a:rPr lang="en-US" sz="2400" b="1" dirty="0" err="1"/>
              <a:t>mengenai</a:t>
            </a:r>
            <a:r>
              <a:rPr lang="en-US" sz="2400" b="1" dirty="0"/>
              <a:t>:</a:t>
            </a:r>
          </a:p>
          <a:p>
            <a:pPr marL="800100" lvl="1" indent="-342900">
              <a:buAutoNum type="alphaLcPeriod"/>
            </a:pPr>
            <a:r>
              <a:rPr lang="en-US" sz="2400" b="1" dirty="0"/>
              <a:t>Application communication diagram</a:t>
            </a:r>
          </a:p>
          <a:p>
            <a:pPr marL="800100" lvl="1" indent="-342900">
              <a:buAutoNum type="alphaLcPeriod"/>
            </a:pPr>
            <a:r>
              <a:rPr lang="en-US" sz="2400" b="1" dirty="0"/>
              <a:t>Application migration diagram</a:t>
            </a:r>
          </a:p>
          <a:p>
            <a:pPr marL="342900" indent="-342900">
              <a:buAutoNum type="arabicPeriod"/>
            </a:pPr>
            <a:r>
              <a:rPr lang="en-US" sz="2400" b="1" dirty="0" err="1"/>
              <a:t>Masukkan</a:t>
            </a:r>
            <a:r>
              <a:rPr lang="en-US" sz="2400" b="1" dirty="0"/>
              <a:t> diagram </a:t>
            </a:r>
            <a:r>
              <a:rPr lang="en-US" sz="2400" b="1" dirty="0" err="1"/>
              <a:t>tsb</a:t>
            </a:r>
            <a:r>
              <a:rPr lang="en-US" sz="2400" b="1" dirty="0"/>
              <a:t> </a:t>
            </a:r>
            <a:r>
              <a:rPr lang="en-US" sz="2400" b="1" dirty="0" err="1"/>
              <a:t>ke</a:t>
            </a:r>
            <a:r>
              <a:rPr lang="en-US" sz="2400" b="1" dirty="0"/>
              <a:t> </a:t>
            </a:r>
            <a:r>
              <a:rPr lang="en-US" sz="2400" b="1" dirty="0" err="1"/>
              <a:t>ppt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dipelajari</a:t>
            </a:r>
            <a:r>
              <a:rPr lang="en-US" sz="2400" b="1" dirty="0"/>
              <a:t> </a:t>
            </a:r>
            <a:r>
              <a:rPr lang="en-US" sz="2400" b="1" dirty="0" err="1"/>
              <a:t>cara</a:t>
            </a:r>
            <a:r>
              <a:rPr lang="en-US" sz="2400" b="1" dirty="0"/>
              <a:t> </a:t>
            </a:r>
            <a:r>
              <a:rPr lang="en-US" sz="2400" b="1" dirty="0" err="1"/>
              <a:t>membaca</a:t>
            </a:r>
            <a:r>
              <a:rPr lang="en-US" sz="2400" b="1" dirty="0"/>
              <a:t> diagram </a:t>
            </a:r>
            <a:r>
              <a:rPr lang="en-US" sz="2400" b="1" dirty="0" err="1"/>
              <a:t>tersebut</a:t>
            </a:r>
            <a:endParaRPr lang="en-US" sz="2400" b="1" dirty="0"/>
          </a:p>
          <a:p>
            <a:pPr marL="342900" indent="-342900">
              <a:buAutoNum type="arabicPeriod"/>
            </a:pPr>
            <a:r>
              <a:rPr lang="en-US" sz="2400" b="1" dirty="0" err="1"/>
              <a:t>Bagi</a:t>
            </a:r>
            <a:r>
              <a:rPr lang="en-US" sz="2400" b="1" dirty="0"/>
              <a:t> yang </a:t>
            </a:r>
            <a:r>
              <a:rPr lang="en-US" sz="2400" b="1" dirty="0" err="1"/>
              <a:t>ditunjuk</a:t>
            </a:r>
            <a:r>
              <a:rPr lang="en-US" sz="2400" b="1" dirty="0"/>
              <a:t> </a:t>
            </a:r>
            <a:r>
              <a:rPr lang="en-US" sz="2400" b="1" dirty="0" err="1"/>
              <a:t>diharap</a:t>
            </a:r>
            <a:r>
              <a:rPr lang="en-US" sz="2400" b="1" dirty="0"/>
              <a:t> </a:t>
            </a:r>
            <a:r>
              <a:rPr lang="en-US" sz="2400" b="1" dirty="0" err="1"/>
              <a:t>mempresentasikan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menjelaskan</a:t>
            </a:r>
            <a:r>
              <a:rPr lang="en-US" sz="2400" b="1" dirty="0"/>
              <a:t> </a:t>
            </a:r>
            <a:r>
              <a:rPr lang="en-US" sz="2400" b="1" dirty="0" err="1"/>
              <a:t>kedua</a:t>
            </a:r>
            <a:r>
              <a:rPr lang="en-US" sz="2400" b="1" dirty="0"/>
              <a:t> diagram </a:t>
            </a:r>
            <a:r>
              <a:rPr lang="en-US" sz="2400" b="1" dirty="0" err="1"/>
              <a:t>tersebut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6784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3"/>
          <p:cNvPicPr preferRelativeResize="0"/>
          <p:nvPr/>
        </p:nvPicPr>
        <p:blipFill rotWithShape="1">
          <a:blip r:embed="rId3">
            <a:alphaModFix amt="71000"/>
          </a:blip>
          <a:srcRect/>
          <a:stretch/>
        </p:blipFill>
        <p:spPr>
          <a:xfrm>
            <a:off x="2039401" y="482948"/>
            <a:ext cx="7822935" cy="457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3"/>
          <p:cNvPicPr preferRelativeResize="0"/>
          <p:nvPr/>
        </p:nvPicPr>
        <p:blipFill rotWithShape="1">
          <a:blip r:embed="rId4">
            <a:alphaModFix amt="63000"/>
          </a:blip>
          <a:srcRect/>
          <a:stretch/>
        </p:blipFill>
        <p:spPr>
          <a:xfrm>
            <a:off x="2039383" y="2493246"/>
            <a:ext cx="8113200" cy="347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3"/>
          <p:cNvSpPr txBox="1">
            <a:spLocks noGrp="1"/>
          </p:cNvSpPr>
          <p:nvPr>
            <p:ph type="title"/>
          </p:nvPr>
        </p:nvSpPr>
        <p:spPr>
          <a:xfrm>
            <a:off x="2070503" y="2903175"/>
            <a:ext cx="8113200" cy="233391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id" sz="6400" dirty="0">
                <a:solidFill>
                  <a:srgbClr val="002060"/>
                </a:solidFill>
              </a:rPr>
              <a:t>Application And User Location Diagram</a:t>
            </a:r>
            <a:endParaRPr sz="64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>
            <a:spLocks noGrp="1"/>
          </p:cNvSpPr>
          <p:nvPr>
            <p:ph type="subTitle" idx="1"/>
          </p:nvPr>
        </p:nvSpPr>
        <p:spPr>
          <a:xfrm>
            <a:off x="1313794" y="2286766"/>
            <a:ext cx="10174012" cy="20022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80990" indent="-380990" algn="just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Application and User Location Diagram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alat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visualisasi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bidang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arsitektur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perusahaan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perencanaan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TI yang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menggambarkan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lokasi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geografis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pengguna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sebuah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organisasi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80990" indent="-380990" algn="just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Diagram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ini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penting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memahami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bagaimana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didistribusikan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di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berbagai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lokasi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bagaimana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pengguna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mengakses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aplikasi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tersebut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lokasi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berbeda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80990" indent="-380990" algn="just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Tujuannya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memberikan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pandangan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holistik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mengenai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distribusi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fisik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sumber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daya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TI dan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interaksi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pengguna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sumber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daya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tersebut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memfasilitasi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perencanaan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infrastruktur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TI,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manajemen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jaringan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, dan strategi </a:t>
            </a:r>
            <a:r>
              <a:rPr lang="en-US" sz="2400" b="1" i="0" dirty="0" err="1">
                <a:solidFill>
                  <a:srgbClr val="0D0D0D"/>
                </a:solidFill>
                <a:effectLst/>
                <a:latin typeface="Söhne"/>
              </a:rPr>
              <a:t>layanan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sz="4000" b="1" dirty="0"/>
          </a:p>
        </p:txBody>
      </p:sp>
      <p:sp>
        <p:nvSpPr>
          <p:cNvPr id="2" name="Rectangle 1"/>
          <p:cNvSpPr/>
          <p:nvPr/>
        </p:nvSpPr>
        <p:spPr>
          <a:xfrm>
            <a:off x="1461096" y="1037666"/>
            <a:ext cx="79255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id" sz="3200" b="1" kern="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Application And User Location Diagram</a:t>
            </a:r>
            <a:endParaRPr lang="en-US" sz="3200" b="1" kern="0" dirty="0">
              <a:solidFill>
                <a:srgbClr val="FFFF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99A854-DE11-5ADE-8072-0A3A9E9D5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699972"/>
              </p:ext>
            </p:extLst>
          </p:nvPr>
        </p:nvGraphicFramePr>
        <p:xfrm>
          <a:off x="1313794" y="2286765"/>
          <a:ext cx="10174012" cy="457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461096" y="1037666"/>
            <a:ext cx="8748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i="0" dirty="0" err="1">
                <a:solidFill>
                  <a:schemeClr val="bg1"/>
                </a:solidFill>
                <a:effectLst/>
                <a:latin typeface="Söhne"/>
              </a:rPr>
              <a:t>Komponen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 Application and User Location Diagram</a:t>
            </a:r>
          </a:p>
        </p:txBody>
      </p:sp>
    </p:spTree>
    <p:extLst>
      <p:ext uri="{BB962C8B-B14F-4D97-AF65-F5344CB8AC3E}">
        <p14:creationId xmlns:p14="http://schemas.microsoft.com/office/powerpoint/2010/main" val="14939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99A854-DE11-5ADE-8072-0A3A9E9D5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802922"/>
              </p:ext>
            </p:extLst>
          </p:nvPr>
        </p:nvGraphicFramePr>
        <p:xfrm>
          <a:off x="1313794" y="2286766"/>
          <a:ext cx="10174012" cy="340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461096" y="1037666"/>
            <a:ext cx="87486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i="0" dirty="0" err="1">
                <a:solidFill>
                  <a:schemeClr val="bg1"/>
                </a:solidFill>
                <a:effectLst/>
                <a:latin typeface="Söhne"/>
              </a:rPr>
              <a:t>Komponen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 Application and User Location Diagram</a:t>
            </a:r>
          </a:p>
        </p:txBody>
      </p:sp>
    </p:spTree>
    <p:extLst>
      <p:ext uri="{BB962C8B-B14F-4D97-AF65-F5344CB8AC3E}">
        <p14:creationId xmlns:p14="http://schemas.microsoft.com/office/powerpoint/2010/main" val="355295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99A854-DE11-5ADE-8072-0A3A9E9D5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35445"/>
              </p:ext>
            </p:extLst>
          </p:nvPr>
        </p:nvGraphicFramePr>
        <p:xfrm>
          <a:off x="1313794" y="2286765"/>
          <a:ext cx="10174012" cy="410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874754" y="678437"/>
            <a:ext cx="68893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err="1">
                <a:solidFill>
                  <a:schemeClr val="bg1"/>
                </a:solidFill>
              </a:rPr>
              <a:t>Fungsi</a:t>
            </a:r>
            <a:r>
              <a:rPr lang="en-US" sz="3200" b="1" i="0" dirty="0">
                <a:solidFill>
                  <a:schemeClr val="bg1"/>
                </a:solidFill>
              </a:rPr>
              <a:t> dan </a:t>
            </a:r>
            <a:r>
              <a:rPr lang="en-US" sz="3200" b="1" i="0" dirty="0" err="1">
                <a:solidFill>
                  <a:schemeClr val="bg1"/>
                </a:solidFill>
              </a:rPr>
              <a:t>Manfaat</a:t>
            </a:r>
            <a:endParaRPr lang="en-US" sz="3200" b="1" i="0" dirty="0">
              <a:solidFill>
                <a:schemeClr val="bg1"/>
              </a:solidFill>
            </a:endParaRPr>
          </a:p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 Application and User Location Diagram</a:t>
            </a:r>
          </a:p>
        </p:txBody>
      </p:sp>
    </p:spTree>
    <p:extLst>
      <p:ext uri="{BB962C8B-B14F-4D97-AF65-F5344CB8AC3E}">
        <p14:creationId xmlns:p14="http://schemas.microsoft.com/office/powerpoint/2010/main" val="404096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99A854-DE11-5ADE-8072-0A3A9E9D5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069881"/>
              </p:ext>
            </p:extLst>
          </p:nvPr>
        </p:nvGraphicFramePr>
        <p:xfrm>
          <a:off x="1313794" y="2286766"/>
          <a:ext cx="10174012" cy="3471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874754" y="678437"/>
            <a:ext cx="772993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err="1">
                <a:solidFill>
                  <a:schemeClr val="bg1"/>
                </a:solidFill>
              </a:rPr>
              <a:t>Fungsi</a:t>
            </a:r>
            <a:r>
              <a:rPr lang="en-US" sz="3200" b="1" i="0" dirty="0">
                <a:solidFill>
                  <a:schemeClr val="bg1"/>
                </a:solidFill>
              </a:rPr>
              <a:t> dan </a:t>
            </a:r>
            <a:r>
              <a:rPr lang="en-US" sz="3200" b="1" i="0" dirty="0" err="1">
                <a:solidFill>
                  <a:schemeClr val="bg1"/>
                </a:solidFill>
              </a:rPr>
              <a:t>Manfaat</a:t>
            </a:r>
            <a:endParaRPr lang="en-US" sz="3200" b="1" i="0" dirty="0">
              <a:solidFill>
                <a:schemeClr val="bg1"/>
              </a:solidFill>
            </a:endParaRPr>
          </a:p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Söhne"/>
              </a:rPr>
              <a:t>Application and User Location Diagram</a:t>
            </a:r>
            <a:endParaRPr lang="en-US" sz="3200" b="1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1865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99A854-DE11-5ADE-8072-0A3A9E9D54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0952024"/>
              </p:ext>
            </p:extLst>
          </p:nvPr>
        </p:nvGraphicFramePr>
        <p:xfrm>
          <a:off x="1270251" y="2707785"/>
          <a:ext cx="10174012" cy="2843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874754" y="678437"/>
            <a:ext cx="772993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buFont typeface="Arial" panose="020B0604020202020204" pitchFamily="34" charset="0"/>
              <a:buChar char="•"/>
            </a:pPr>
            <a:r>
              <a:rPr lang="en-US" sz="3200" b="1" i="0" dirty="0" err="1">
                <a:solidFill>
                  <a:schemeClr val="bg1"/>
                </a:solidFill>
              </a:rPr>
              <a:t>Penggunaan</a:t>
            </a:r>
            <a:r>
              <a:rPr lang="en-US" sz="3200" b="1" i="0" dirty="0">
                <a:solidFill>
                  <a:schemeClr val="bg1"/>
                </a:solidFill>
              </a:rPr>
              <a:t> </a:t>
            </a:r>
            <a:r>
              <a:rPr lang="en-US" sz="3200" b="1" i="0" dirty="0" err="1">
                <a:solidFill>
                  <a:schemeClr val="bg1"/>
                </a:solidFill>
              </a:rPr>
              <a:t>dalam</a:t>
            </a:r>
            <a:r>
              <a:rPr lang="en-US" sz="3200" b="1" i="0" dirty="0">
                <a:solidFill>
                  <a:schemeClr val="bg1"/>
                </a:solidFill>
              </a:rPr>
              <a:t> </a:t>
            </a:r>
            <a:r>
              <a:rPr lang="en-US" sz="3200" b="1" i="0" dirty="0" err="1">
                <a:solidFill>
                  <a:schemeClr val="bg1"/>
                </a:solidFill>
              </a:rPr>
              <a:t>Konteks</a:t>
            </a:r>
            <a:r>
              <a:rPr lang="en-US" sz="3200" b="1" i="0" dirty="0">
                <a:solidFill>
                  <a:schemeClr val="bg1"/>
                </a:solidFill>
              </a:rPr>
              <a:t> </a:t>
            </a:r>
            <a:r>
              <a:rPr lang="en-US" sz="3200" b="1" i="0" dirty="0" err="1">
                <a:solidFill>
                  <a:schemeClr val="bg1"/>
                </a:solidFill>
              </a:rPr>
              <a:t>Bisnis</a:t>
            </a:r>
            <a:endParaRPr lang="en-US" sz="3200" b="1" i="0" dirty="0">
              <a:solidFill>
                <a:schemeClr val="bg1"/>
              </a:solidFill>
            </a:endParaRPr>
          </a:p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Söhne"/>
              </a:rPr>
              <a:t>Application and User Location Diagram</a:t>
            </a:r>
            <a:endParaRPr lang="en-US" sz="3200" b="1" i="0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1111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806" y="287293"/>
            <a:ext cx="5023945" cy="1143000"/>
          </a:xfrm>
        </p:spPr>
        <p:txBody>
          <a:bodyPr>
            <a:normAutofit/>
          </a:bodyPr>
          <a:lstStyle/>
          <a:p>
            <a:r>
              <a:rPr lang="en-US" dirty="0"/>
              <a:t>ARSITEKTUR SOA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4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" y="1661522"/>
            <a:ext cx="5164977" cy="4497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9063" y="812166"/>
            <a:ext cx="565456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Komponen</a:t>
            </a:r>
            <a:r>
              <a:rPr lang="en-US" dirty="0">
                <a:solidFill>
                  <a:srgbClr val="FF0000"/>
                </a:solidFill>
              </a:rPr>
              <a:t> Interaction: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Mengelola</a:t>
            </a:r>
            <a:r>
              <a:rPr lang="en-US" dirty="0"/>
              <a:t> dialog </a:t>
            </a:r>
            <a:r>
              <a:rPr lang="en-US" dirty="0" err="1"/>
              <a:t>antara</a:t>
            </a:r>
            <a:r>
              <a:rPr lang="en-US" dirty="0"/>
              <a:t> system </a:t>
            </a:r>
            <a:r>
              <a:rPr lang="en-US" dirty="0" err="1"/>
              <a:t>dan</a:t>
            </a:r>
            <a:r>
              <a:rPr lang="en-US" dirty="0"/>
              <a:t> actor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Mengelola</a:t>
            </a:r>
            <a:r>
              <a:rPr lang="en-US" dirty="0"/>
              <a:t> graphical user interface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memaintain</a:t>
            </a:r>
            <a:r>
              <a:rPr lang="en-US" dirty="0"/>
              <a:t> </a:t>
            </a:r>
            <a:r>
              <a:rPr lang="en-US" dirty="0" err="1"/>
              <a:t>konteks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Komponen</a:t>
            </a:r>
            <a:r>
              <a:rPr lang="en-US" dirty="0">
                <a:solidFill>
                  <a:srgbClr val="FF0000"/>
                </a:solidFill>
              </a:rPr>
              <a:t> 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Menangani</a:t>
            </a:r>
            <a:r>
              <a:rPr lang="en-US" dirty="0"/>
              <a:t> </a:t>
            </a:r>
            <a:r>
              <a:rPr lang="en-US" dirty="0" err="1"/>
              <a:t>otomasi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: </a:t>
            </a:r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aktifitas</a:t>
            </a:r>
            <a:r>
              <a:rPr lang="en-US" dirty="0"/>
              <a:t>, </a:t>
            </a: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service, event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Mempergunakan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Business Process Management</a:t>
            </a:r>
          </a:p>
          <a:p>
            <a:r>
              <a:rPr lang="en-US" dirty="0" err="1">
                <a:solidFill>
                  <a:srgbClr val="FF0000"/>
                </a:solidFill>
              </a:rPr>
              <a:t>Komponen</a:t>
            </a:r>
            <a:r>
              <a:rPr lang="en-US" dirty="0">
                <a:solidFill>
                  <a:srgbClr val="FF0000"/>
                </a:solidFill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peran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proses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entity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 proses </a:t>
            </a:r>
            <a:r>
              <a:rPr lang="en-US" dirty="0" err="1"/>
              <a:t>bisnis</a:t>
            </a:r>
            <a:r>
              <a:rPr lang="en-US" dirty="0"/>
              <a:t>,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adaptasi</a:t>
            </a:r>
            <a:r>
              <a:rPr lang="en-US" dirty="0"/>
              <a:t> message</a:t>
            </a:r>
          </a:p>
          <a:p>
            <a:r>
              <a:rPr lang="en-US" dirty="0" err="1">
                <a:solidFill>
                  <a:srgbClr val="FF0000"/>
                </a:solidFill>
              </a:rPr>
              <a:t>Komponen</a:t>
            </a:r>
            <a:r>
              <a:rPr lang="en-US" dirty="0">
                <a:solidFill>
                  <a:srgbClr val="FF0000"/>
                </a:solidFill>
              </a:rPr>
              <a:t>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system (</a:t>
            </a:r>
            <a:r>
              <a:rPr lang="en-US" dirty="0" err="1"/>
              <a:t>misal</a:t>
            </a:r>
            <a:r>
              <a:rPr lang="en-US" dirty="0"/>
              <a:t> client, contract, </a:t>
            </a:r>
            <a:r>
              <a:rPr lang="en-US" dirty="0" err="1"/>
              <a:t>atau</a:t>
            </a:r>
            <a:r>
              <a:rPr lang="en-US" dirty="0"/>
              <a:t> order).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tsb</a:t>
            </a:r>
            <a:r>
              <a:rPr lang="en-US" dirty="0"/>
              <a:t>,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berkaitan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find, read, write </a:t>
            </a:r>
            <a:r>
              <a:rPr lang="en-US" dirty="0" err="1"/>
              <a:t>dan</a:t>
            </a:r>
            <a:r>
              <a:rPr lang="en-US" dirty="0"/>
              <a:t> query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id" sz="3200"/>
              <a:t>Simbol Dari Application And User Location Diagram</a:t>
            </a:r>
            <a:endParaRPr sz="3200"/>
          </a:p>
        </p:txBody>
      </p:sp>
      <p:pic>
        <p:nvPicPr>
          <p:cNvPr id="249" name="Google Shape;24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8301" y="1739900"/>
            <a:ext cx="41529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9625" y="4032249"/>
            <a:ext cx="2362200" cy="1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7075" y="1756552"/>
            <a:ext cx="3695700" cy="1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id"/>
              <a:t>Contoh Application And User Location Diagram</a:t>
            </a:r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3484" y="2416016"/>
            <a:ext cx="7979928" cy="444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 txBox="1">
            <a:spLocks noGrp="1"/>
          </p:cNvSpPr>
          <p:nvPr>
            <p:ph type="title"/>
          </p:nvPr>
        </p:nvSpPr>
        <p:spPr>
          <a:xfrm>
            <a:off x="968300" y="584416"/>
            <a:ext cx="10309600" cy="5966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id" sz="2667"/>
              <a:t>Narasi Dari Contoh Application And User Location Diagram</a:t>
            </a:r>
            <a:endParaRPr sz="2667"/>
          </a:p>
        </p:txBody>
      </p:sp>
      <p:sp>
        <p:nvSpPr>
          <p:cNvPr id="264" name="Google Shape;264;p52"/>
          <p:cNvSpPr txBox="1">
            <a:spLocks noGrp="1"/>
          </p:cNvSpPr>
          <p:nvPr>
            <p:ph type="subTitle" idx="1"/>
          </p:nvPr>
        </p:nvSpPr>
        <p:spPr>
          <a:xfrm>
            <a:off x="2532666" y="2788745"/>
            <a:ext cx="6755775" cy="10350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</a:pPr>
            <a:r>
              <a:rPr lang="id" sz="1600" b="1">
                <a:solidFill>
                  <a:schemeClr val="tx1"/>
                </a:solidFill>
              </a:rPr>
              <a:t>: Simbol disamping mempunyai arti Headquarter / kantor pusat. Dari contoh diagram tadi, dijelaskan bahwa aplikasi akunnya berada di kota Paris yang didalamnya ada beberapa actor internal</a:t>
            </a:r>
            <a:endParaRPr sz="1600" b="1">
              <a:solidFill>
                <a:schemeClr val="tx1"/>
              </a:solidFill>
            </a:endParaRPr>
          </a:p>
        </p:txBody>
      </p:sp>
      <p:pic>
        <p:nvPicPr>
          <p:cNvPr id="263" name="Google Shape;26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6566" y="2950671"/>
            <a:ext cx="546100" cy="50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5399" y="3985721"/>
            <a:ext cx="628431" cy="4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2"/>
          <p:cNvSpPr txBox="1"/>
          <p:nvPr/>
        </p:nvSpPr>
        <p:spPr>
          <a:xfrm>
            <a:off x="2573830" y="3823794"/>
            <a:ext cx="6755775" cy="10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b="1" kern="0" dirty="0">
                <a:solidFill>
                  <a:prstClr val="black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: Simbol disamping mempunyai arti site / kantor cabang. Dari contoh diagram tadi, dijelaskan bahwa site nya berada di beberapa kota, diantaranya : Lyon, Nantes, dan Toulouse yang didalamnya ada bebrapa actor internal</a:t>
            </a:r>
            <a:endParaRPr sz="1867" b="1" kern="0" dirty="0">
              <a:solidFill>
                <a:prstClr val="black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7" name="Google Shape;267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3915" y="5223971"/>
            <a:ext cx="351396" cy="61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2"/>
          <p:cNvSpPr txBox="1"/>
          <p:nvPr/>
        </p:nvSpPr>
        <p:spPr>
          <a:xfrm>
            <a:off x="2532665" y="5160473"/>
            <a:ext cx="6755775" cy="10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b="1" kern="0">
                <a:solidFill>
                  <a:prstClr val="black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: Simbol disamping mempunyai arti actor external. Dari contoh diagram tadi, dijelaskan bahwa actor external nya hanya ada satu yaitu sebagai client, yang dimana lokasi nya tidak di tentukan</a:t>
            </a:r>
            <a:endParaRPr sz="1600" b="1" kern="0">
              <a:solidFill>
                <a:prstClr val="black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 txBox="1">
            <a:spLocks noGrp="1"/>
          </p:cNvSpPr>
          <p:nvPr>
            <p:ph type="title"/>
          </p:nvPr>
        </p:nvSpPr>
        <p:spPr>
          <a:xfrm>
            <a:off x="968300" y="584416"/>
            <a:ext cx="10309600" cy="5966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id" sz="2667"/>
              <a:t>Narasi Dari Contoh Application And User Location Diagram</a:t>
            </a:r>
            <a:endParaRPr sz="2667"/>
          </a:p>
        </p:txBody>
      </p:sp>
      <p:sp>
        <p:nvSpPr>
          <p:cNvPr id="274" name="Google Shape;274;p53"/>
          <p:cNvSpPr txBox="1">
            <a:spLocks noGrp="1"/>
          </p:cNvSpPr>
          <p:nvPr>
            <p:ph type="subTitle" idx="1"/>
          </p:nvPr>
        </p:nvSpPr>
        <p:spPr>
          <a:xfrm>
            <a:off x="2742871" y="2494455"/>
            <a:ext cx="6755775" cy="16446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</a:pPr>
            <a:r>
              <a:rPr lang="id" sz="1600" b="1">
                <a:solidFill>
                  <a:schemeClr val="tx1"/>
                </a:solidFill>
              </a:rPr>
              <a:t>: Simbol disamping mempunyai arti actor internal. Dari contoh diagram tadi, dijelaskan bahwa terdapat berbagai macam actor internal yang tersebar di kantor pusat / kantor cabang. Aktor internal yang berada di Paris, yaitu account manager, invoicing officer, marketing officer, lalu actor internal yang berada di Lyon, Nantes dan Touluse adalah account manager</a:t>
            </a:r>
            <a:endParaRPr sz="1600" b="1">
              <a:solidFill>
                <a:schemeClr val="tx1"/>
              </a:solidFill>
            </a:endParaRPr>
          </a:p>
        </p:txBody>
      </p:sp>
      <p:pic>
        <p:nvPicPr>
          <p:cNvPr id="275" name="Google Shape;27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787" y="2603989"/>
            <a:ext cx="362083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2819" y="4370879"/>
            <a:ext cx="480051" cy="46593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/>
        </p:nvSpPr>
        <p:spPr>
          <a:xfrm>
            <a:off x="2742871" y="4316511"/>
            <a:ext cx="6755775" cy="46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b="1" kern="0">
                <a:solidFill>
                  <a:prstClr val="black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: Simbol disamping mempunyai arti aplikasi komponen</a:t>
            </a:r>
            <a:endParaRPr sz="1600" b="1" kern="0">
              <a:solidFill>
                <a:prstClr val="black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5970" y="5307901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3"/>
          <p:cNvSpPr txBox="1"/>
          <p:nvPr/>
        </p:nvSpPr>
        <p:spPr>
          <a:xfrm>
            <a:off x="2742871" y="5253531"/>
            <a:ext cx="6755775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b="1" kern="0">
                <a:solidFill>
                  <a:prstClr val="black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: Simbol disamping mempunyai arti komponen interaksi. Dari contoh diagram tadi, dijelaskan bahwa setiap actor baik actor eksternal maupun internal, berhubungan dengan komponen interaksi “TripReservationSite”</a:t>
            </a:r>
            <a:endParaRPr sz="1867" b="1" kern="0">
              <a:solidFill>
                <a:prstClr val="black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777600" y="1622768"/>
            <a:ext cx="8636800" cy="4381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86368" y="1042264"/>
            <a:ext cx="2264467" cy="20987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id" sz="5867" b="1" dirty="0">
                <a:solidFill>
                  <a:srgbClr val="C00000"/>
                </a:solidFill>
              </a:rPr>
              <a:t>System Use Case Diagram</a:t>
            </a:r>
            <a:endParaRPr sz="5867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>
            <a:spLocks noGrp="1"/>
          </p:cNvSpPr>
          <p:nvPr>
            <p:ph type="subTitle" idx="1"/>
          </p:nvPr>
        </p:nvSpPr>
        <p:spPr>
          <a:xfrm>
            <a:off x="1124608" y="2284412"/>
            <a:ext cx="9942785" cy="61051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 algn="just">
              <a:spcAft>
                <a:spcPts val="2133"/>
              </a:spcAft>
              <a:buFont typeface="Arial" panose="020B0604020202020204" pitchFamily="34" charset="0"/>
              <a:buChar char="•"/>
            </a:pPr>
            <a:br>
              <a:rPr lang="en-US" sz="2000" b="1" dirty="0"/>
            </a:b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System Use Case Diagram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representasi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visual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bentuk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diagram yang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proses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pengembangan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perangkat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lunak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menggambarkan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interaksi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antara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pengguna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(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aktor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) dan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80990" indent="-380990" algn="just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Diagram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ini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merupakan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bagian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Use Case Modeling, yang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membantu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mengidentifikasi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klarifikasi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, dan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mengorganisasi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persyaratan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80990" indent="-380990" algn="just">
              <a:spcAft>
                <a:spcPts val="2133"/>
              </a:spcAft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Use Case Diagram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berfokus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pada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perilaku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perspektif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pengguna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eksternal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menunjukkan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fungsi-fungsi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utama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layanan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disediakan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oleh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bagaimana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pengguna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berinteraksi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0D0D0D"/>
                </a:solidFill>
                <a:effectLst/>
                <a:latin typeface="Söhne"/>
              </a:rPr>
              <a:t>tersebut</a:t>
            </a:r>
            <a:r>
              <a:rPr lang="en-US" sz="2000" b="1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en-US" sz="3600" b="1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1080" y="932563"/>
            <a:ext cx="7098418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id" sz="4267" b="1" kern="0" dirty="0">
                <a:solidFill>
                  <a:srgbClr val="FFFF00"/>
                </a:solidFill>
                <a:latin typeface="Arial"/>
                <a:cs typeface="Arial"/>
                <a:sym typeface="Arial"/>
              </a:rPr>
              <a:t>System Use Case Diagram</a:t>
            </a:r>
            <a:endParaRPr lang="en-US" sz="4267" kern="0" dirty="0">
              <a:solidFill>
                <a:srgbClr val="FFFF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5CF31A-C51D-FAD0-F2C1-5A3A0D3491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5235786"/>
              </p:ext>
            </p:extLst>
          </p:nvPr>
        </p:nvGraphicFramePr>
        <p:xfrm>
          <a:off x="1135118" y="2449286"/>
          <a:ext cx="9942785" cy="3624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969167" y="700876"/>
            <a:ext cx="72619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i="0" dirty="0" err="1">
                <a:solidFill>
                  <a:schemeClr val="bg1"/>
                </a:solidFill>
                <a:effectLst/>
                <a:latin typeface="Söhne"/>
              </a:rPr>
              <a:t>Komponen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Söhne"/>
              </a:rPr>
              <a:t> Utama System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4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5CF31A-C51D-FAD0-F2C1-5A3A0D3491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458669"/>
              </p:ext>
            </p:extLst>
          </p:nvPr>
        </p:nvGraphicFramePr>
        <p:xfrm>
          <a:off x="1135118" y="2449286"/>
          <a:ext cx="9942785" cy="3624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969167" y="700876"/>
            <a:ext cx="72619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i="0" dirty="0" err="1">
                <a:solidFill>
                  <a:schemeClr val="bg1"/>
                </a:solidFill>
                <a:effectLst/>
                <a:latin typeface="Söhne"/>
              </a:rPr>
              <a:t>Komponen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Söhne"/>
              </a:rPr>
              <a:t> Utama System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56011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5CF31A-C51D-FAD0-F2C1-5A3A0D3491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419479"/>
              </p:ext>
            </p:extLst>
          </p:nvPr>
        </p:nvGraphicFramePr>
        <p:xfrm>
          <a:off x="1135118" y="2449286"/>
          <a:ext cx="9942785" cy="3624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969167" y="700876"/>
            <a:ext cx="72619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i="0" dirty="0" err="1">
                <a:solidFill>
                  <a:schemeClr val="bg1"/>
                </a:solidFill>
              </a:rPr>
              <a:t>Fungsi</a:t>
            </a:r>
            <a:r>
              <a:rPr lang="en-US" sz="4400" b="1" i="0" dirty="0">
                <a:solidFill>
                  <a:schemeClr val="bg1"/>
                </a:solidFill>
              </a:rPr>
              <a:t> dan </a:t>
            </a:r>
            <a:r>
              <a:rPr lang="en-US" sz="4400" b="1" i="0" dirty="0" err="1">
                <a:solidFill>
                  <a:schemeClr val="bg1"/>
                </a:solidFill>
              </a:rPr>
              <a:t>Manfaat</a:t>
            </a:r>
            <a:endParaRPr lang="en-US" sz="4400" b="1" i="0" dirty="0">
              <a:solidFill>
                <a:schemeClr val="bg1"/>
              </a:solidFill>
            </a:endParaRPr>
          </a:p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Söhne"/>
              </a:rPr>
              <a:t>System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4013207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5CF31A-C51D-FAD0-F2C1-5A3A0D3491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302059"/>
              </p:ext>
            </p:extLst>
          </p:nvPr>
        </p:nvGraphicFramePr>
        <p:xfrm>
          <a:off x="1135118" y="2449286"/>
          <a:ext cx="9942785" cy="3167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969167" y="700876"/>
            <a:ext cx="72619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i="0" dirty="0" err="1">
                <a:solidFill>
                  <a:schemeClr val="bg1"/>
                </a:solidFill>
              </a:rPr>
              <a:t>Fungsi</a:t>
            </a:r>
            <a:r>
              <a:rPr lang="en-US" sz="4400" b="1" i="0" dirty="0">
                <a:solidFill>
                  <a:schemeClr val="bg1"/>
                </a:solidFill>
              </a:rPr>
              <a:t> dan </a:t>
            </a:r>
            <a:r>
              <a:rPr lang="en-US" sz="4400" b="1" i="0" dirty="0" err="1">
                <a:solidFill>
                  <a:schemeClr val="bg1"/>
                </a:solidFill>
              </a:rPr>
              <a:t>Manfaat</a:t>
            </a:r>
            <a:endParaRPr lang="en-US" sz="4400" b="1" i="0" dirty="0">
              <a:solidFill>
                <a:schemeClr val="bg1"/>
              </a:solidFill>
            </a:endParaRPr>
          </a:p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Söhne"/>
              </a:rPr>
              <a:t>System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28642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806" y="287293"/>
            <a:ext cx="5023945" cy="1143000"/>
          </a:xfrm>
        </p:spPr>
        <p:txBody>
          <a:bodyPr>
            <a:normAutofit/>
          </a:bodyPr>
          <a:lstStyle/>
          <a:p>
            <a:r>
              <a:rPr lang="en-US" dirty="0"/>
              <a:t>ARSITEKTUR SOA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5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" y="1661522"/>
            <a:ext cx="5164977" cy="4497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27834" y="1709432"/>
            <a:ext cx="5654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Komponen</a:t>
            </a:r>
            <a:r>
              <a:rPr lang="en-US" dirty="0">
                <a:solidFill>
                  <a:srgbClr val="FF0000"/>
                </a:solidFill>
              </a:rPr>
              <a:t> utility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Menyediakan</a:t>
            </a:r>
            <a:r>
              <a:rPr lang="en-US" dirty="0"/>
              <a:t> cross-organizational services, yang </a:t>
            </a:r>
            <a:r>
              <a:rPr lang="en-US" dirty="0" err="1"/>
              <a:t>secara</a:t>
            </a:r>
            <a:r>
              <a:rPr lang="en-US" dirty="0"/>
              <a:t> relative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, missal directories, messaging, </a:t>
            </a:r>
            <a:r>
              <a:rPr lang="en-US" dirty="0" err="1"/>
              <a:t>atau</a:t>
            </a:r>
            <a:r>
              <a:rPr lang="en-US" dirty="0"/>
              <a:t> electronic publishing.</a:t>
            </a:r>
          </a:p>
          <a:p>
            <a:r>
              <a:rPr lang="en-US" dirty="0" err="1">
                <a:solidFill>
                  <a:srgbClr val="FF0000"/>
                </a:solidFill>
              </a:rPr>
              <a:t>Komponen</a:t>
            </a:r>
            <a:r>
              <a:rPr lang="en-US" dirty="0">
                <a:solidFill>
                  <a:srgbClr val="FF0000"/>
                </a:solidFill>
              </a:rPr>
              <a:t>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service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IS (B2B, partner 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5CF31A-C51D-FAD0-F2C1-5A3A0D3491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075568"/>
              </p:ext>
            </p:extLst>
          </p:nvPr>
        </p:nvGraphicFramePr>
        <p:xfrm>
          <a:off x="1135118" y="2449286"/>
          <a:ext cx="9942785" cy="3603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969167" y="700876"/>
            <a:ext cx="72619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i="0" dirty="0" err="1">
                <a:solidFill>
                  <a:schemeClr val="bg1"/>
                </a:solidFill>
              </a:rPr>
              <a:t>Penggunaan</a:t>
            </a:r>
            <a:r>
              <a:rPr lang="en-US" sz="3600" b="1" i="0" dirty="0">
                <a:solidFill>
                  <a:schemeClr val="bg1"/>
                </a:solidFill>
              </a:rPr>
              <a:t> </a:t>
            </a:r>
            <a:r>
              <a:rPr lang="en-US" sz="3600" b="1" i="0" dirty="0" err="1">
                <a:solidFill>
                  <a:schemeClr val="bg1"/>
                </a:solidFill>
              </a:rPr>
              <a:t>dalam</a:t>
            </a:r>
            <a:r>
              <a:rPr lang="en-US" sz="3600" b="1" i="0" dirty="0">
                <a:solidFill>
                  <a:schemeClr val="bg1"/>
                </a:solidFill>
              </a:rPr>
              <a:t> </a:t>
            </a:r>
            <a:r>
              <a:rPr lang="en-US" sz="3600" b="1" i="0" dirty="0" err="1">
                <a:solidFill>
                  <a:schemeClr val="bg1"/>
                </a:solidFill>
              </a:rPr>
              <a:t>Praktik</a:t>
            </a:r>
            <a:endParaRPr lang="en-US" sz="3600" b="1" i="0" dirty="0">
              <a:solidFill>
                <a:schemeClr val="bg1"/>
              </a:solidFill>
            </a:endParaRPr>
          </a:p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latin typeface="Söhne"/>
              </a:rPr>
              <a:t>System 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81008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 txBox="1">
            <a:spLocks noGrp="1"/>
          </p:cNvSpPr>
          <p:nvPr>
            <p:ph type="title"/>
          </p:nvPr>
        </p:nvSpPr>
        <p:spPr>
          <a:xfrm>
            <a:off x="968300" y="584400"/>
            <a:ext cx="8175600" cy="101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id"/>
              <a:t>Simbol Dari System Use Case Diagram</a:t>
            </a:r>
            <a:endParaRPr/>
          </a:p>
        </p:txBody>
      </p:sp>
      <p:pic>
        <p:nvPicPr>
          <p:cNvPr id="364" name="Google Shape;36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75044" y="1427428"/>
            <a:ext cx="596201" cy="59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1595345" y="3847929"/>
            <a:ext cx="595483" cy="59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367" y="4016059"/>
            <a:ext cx="6967533" cy="236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8228" y="2537243"/>
            <a:ext cx="3735467" cy="16249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DAC4C-487C-5245-50E2-74FF652B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 txBox="1">
            <a:spLocks noGrp="1"/>
          </p:cNvSpPr>
          <p:nvPr>
            <p:ph type="title"/>
          </p:nvPr>
        </p:nvSpPr>
        <p:spPr>
          <a:xfrm>
            <a:off x="783385" y="584399"/>
            <a:ext cx="7547896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id" sz="3200" b="1" dirty="0"/>
              <a:t>Contoh System Use Case Diagram</a:t>
            </a:r>
            <a:endParaRPr sz="3200" b="1" dirty="0"/>
          </a:p>
        </p:txBody>
      </p:sp>
      <p:pic>
        <p:nvPicPr>
          <p:cNvPr id="373" name="Google Shape;37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334" y="1347999"/>
            <a:ext cx="7109300" cy="54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heel spokes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>
            <a:spLocks noGrp="1"/>
          </p:cNvSpPr>
          <p:nvPr>
            <p:ph type="title"/>
          </p:nvPr>
        </p:nvSpPr>
        <p:spPr>
          <a:xfrm>
            <a:off x="968300" y="584416"/>
            <a:ext cx="10309600" cy="59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id" sz="2667"/>
              <a:t>Narasi Dari Contoh System Use Case Diagram</a:t>
            </a:r>
            <a:endParaRPr sz="2667"/>
          </a:p>
        </p:txBody>
      </p:sp>
      <p:sp>
        <p:nvSpPr>
          <p:cNvPr id="379" name="Google Shape;379;p62"/>
          <p:cNvSpPr txBox="1">
            <a:spLocks noGrp="1"/>
          </p:cNvSpPr>
          <p:nvPr>
            <p:ph type="subTitle" idx="1"/>
          </p:nvPr>
        </p:nvSpPr>
        <p:spPr>
          <a:xfrm>
            <a:off x="1681326" y="2179144"/>
            <a:ext cx="9407087" cy="103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</a:pPr>
            <a:r>
              <a:rPr lang="id" sz="1600" b="1" dirty="0">
                <a:solidFill>
                  <a:srgbClr val="002060"/>
                </a:solidFill>
                <a:latin typeface="Quicksand"/>
                <a:ea typeface="Quicksand"/>
                <a:cs typeface="Quicksand"/>
                <a:sym typeface="Quicksand"/>
              </a:rPr>
              <a:t>: Simbol disamping mempunyai arti actor internal. Dari contoh diagram tadi, yaitu account manager, invoicing officer, </a:t>
            </a:r>
            <a:endParaRPr sz="1600" b="1" dirty="0">
              <a:solidFill>
                <a:srgbClr val="00206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80" name="Google Shape;38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493" y="3340387"/>
            <a:ext cx="539833" cy="95113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2"/>
          <p:cNvSpPr txBox="1"/>
          <p:nvPr/>
        </p:nvSpPr>
        <p:spPr>
          <a:xfrm>
            <a:off x="1681325" y="3298339"/>
            <a:ext cx="9407087" cy="1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b="1" kern="0" dirty="0">
                <a:solidFill>
                  <a:srgbClr val="002060"/>
                </a:solidFill>
                <a:latin typeface="Quicksand"/>
                <a:ea typeface="Quicksand"/>
                <a:cs typeface="Quicksand"/>
                <a:sym typeface="Quicksand"/>
              </a:rPr>
              <a:t>: Simbol disamping mempunyai arti actor external. Dari contoh diagram tadi, dijelaskan bahwa actor external nya hanya ada satu yaitu sebagai client.</a:t>
            </a:r>
            <a:endParaRPr sz="1600" b="1" kern="0" dirty="0">
              <a:solidFill>
                <a:srgbClr val="00206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82" name="Google Shape;382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2576" y="2299845"/>
            <a:ext cx="362083" cy="71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2" descr="use-c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425" y="4547407"/>
            <a:ext cx="1141167" cy="49926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2"/>
          <p:cNvSpPr txBox="1"/>
          <p:nvPr/>
        </p:nvSpPr>
        <p:spPr>
          <a:xfrm>
            <a:off x="1953364" y="4417533"/>
            <a:ext cx="9177085" cy="1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b="1" kern="0" dirty="0">
                <a:solidFill>
                  <a:srgbClr val="002060"/>
                </a:solidFill>
                <a:latin typeface="Quicksand"/>
                <a:ea typeface="Quicksand"/>
                <a:cs typeface="Quicksand"/>
                <a:sym typeface="Quicksand"/>
              </a:rPr>
              <a:t>: Berikut merupakan simbol dari use case. Dari contoh diagram tadi, yaitu consult offer, reserve trip, cancel trip, consult order status, invoice, cancel invoice.</a:t>
            </a:r>
            <a:endParaRPr sz="1600" b="1" kern="0" dirty="0">
              <a:solidFill>
                <a:srgbClr val="00206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85" name="Google Shape;385;p62" descr="communication-link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698275" y="6032773"/>
            <a:ext cx="1235467" cy="7266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2"/>
          <p:cNvSpPr txBox="1"/>
          <p:nvPr/>
        </p:nvSpPr>
        <p:spPr>
          <a:xfrm>
            <a:off x="1953364" y="5636733"/>
            <a:ext cx="9177085" cy="1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b="1" kern="0" dirty="0">
                <a:solidFill>
                  <a:srgbClr val="002060"/>
                </a:solidFill>
                <a:latin typeface="Quicksand"/>
                <a:ea typeface="Quicksand"/>
                <a:cs typeface="Quicksand"/>
                <a:sym typeface="Quicksand"/>
              </a:rPr>
              <a:t>: Mengekspresikan komunikasi yang terjadi antara aktor dan kasus penggunaan di mana mereka terlibat.</a:t>
            </a:r>
            <a:endParaRPr sz="1600" b="1" kern="0" dirty="0">
              <a:solidFill>
                <a:srgbClr val="00206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>
            <a:spLocks noGrp="1"/>
          </p:cNvSpPr>
          <p:nvPr>
            <p:ph type="title"/>
          </p:nvPr>
        </p:nvSpPr>
        <p:spPr>
          <a:xfrm>
            <a:off x="968300" y="584416"/>
            <a:ext cx="10309600" cy="59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id" sz="2667" dirty="0"/>
              <a:t>Narasi Dari Contoh System Use Case Diagram</a:t>
            </a:r>
            <a:endParaRPr sz="2667" dirty="0"/>
          </a:p>
        </p:txBody>
      </p:sp>
      <p:pic>
        <p:nvPicPr>
          <p:cNvPr id="392" name="Google Shape;392;p63" descr="component-realiz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49" y="2694853"/>
            <a:ext cx="1942233" cy="33756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3"/>
          <p:cNvSpPr txBox="1"/>
          <p:nvPr/>
        </p:nvSpPr>
        <p:spPr>
          <a:xfrm>
            <a:off x="3684122" y="2551279"/>
            <a:ext cx="6755600" cy="1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kern="0" dirty="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: Realisasi komponen antara komponen aplikasi dan elemen bisnis yang diimplementasikannya.</a:t>
            </a:r>
            <a:endParaRPr sz="1600" kern="0" dirty="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94" name="Google Shape;39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182" y="4167013"/>
            <a:ext cx="5588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3"/>
          <p:cNvSpPr txBox="1"/>
          <p:nvPr/>
        </p:nvSpPr>
        <p:spPr>
          <a:xfrm>
            <a:off x="3622122" y="4138362"/>
            <a:ext cx="6755600" cy="1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kern="0" dirty="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: Berikut merupakan simbol dari komponen entitas. Dari contoh diagram tadi, yaitu trip dan order.</a:t>
            </a:r>
            <a:endParaRPr sz="1600" kern="0" dirty="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96" name="Google Shape;39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1482" y="5561995"/>
            <a:ext cx="5842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3"/>
          <p:cNvSpPr txBox="1"/>
          <p:nvPr/>
        </p:nvSpPr>
        <p:spPr>
          <a:xfrm>
            <a:off x="3520522" y="5560762"/>
            <a:ext cx="6755600" cy="1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 defTabSz="1219170">
              <a:buClr>
                <a:prstClr val="black"/>
              </a:buClr>
              <a:buSzPts val="1100"/>
            </a:pPr>
            <a:r>
              <a:rPr lang="id" sz="1600" kern="0" dirty="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: Berikut merupakan simbol dari komponen entitas. Dari contoh diagram tadi, yaitu ReserveTrip dan Invoicing.</a:t>
            </a:r>
            <a:endParaRPr sz="1600" kern="0" dirty="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90E1806-F42F-4D9D-9167-361AEFBD221C}"/>
              </a:ext>
            </a:extLst>
          </p:cNvPr>
          <p:cNvSpPr txBox="1"/>
          <p:nvPr/>
        </p:nvSpPr>
        <p:spPr>
          <a:xfrm>
            <a:off x="4514850" y="2926296"/>
            <a:ext cx="3162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C4220D">
                    <a:lumMod val="75000"/>
                  </a:srgbClr>
                </a:solidFill>
                <a:effectLst/>
                <a:uLnTx/>
                <a:uFillTx/>
                <a:latin typeface="Brush Hand New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Process System Realization Diagram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4220D">
                  <a:lumMod val="75000"/>
                </a:srgbClr>
              </a:solidFill>
              <a:effectLst/>
              <a:uLnTx/>
              <a:uFillTx/>
              <a:latin typeface="Brush Hand New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153A8D-6880-4309-A960-D65E0649A3B3}"/>
              </a:ext>
            </a:extLst>
          </p:cNvPr>
          <p:cNvSpPr txBox="1"/>
          <p:nvPr/>
        </p:nvSpPr>
        <p:spPr>
          <a:xfrm>
            <a:off x="4762500" y="4988399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4220D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34" charset="-127"/>
                <a:cs typeface="Arial" panose="020B0604020202020204" pitchFamily="34" charset="0"/>
              </a:rPr>
              <a:t>Application Architecture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4220D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60BA5C-7911-46E6-A73F-F804720B361C}"/>
              </a:ext>
            </a:extLst>
          </p:cNvPr>
          <p:cNvSpPr txBox="1"/>
          <p:nvPr/>
        </p:nvSpPr>
        <p:spPr>
          <a:xfrm>
            <a:off x="4514850" y="2403076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C4220D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34" charset="-127"/>
                <a:cs typeface="Arial" panose="020B0604020202020204" pitchFamily="34" charset="0"/>
              </a:rPr>
              <a:t>01.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4220D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1ABD3C-5749-4DB1-9F87-E9704705B06B}"/>
              </a:ext>
            </a:extLst>
          </p:cNvPr>
          <p:cNvSpPr/>
          <p:nvPr/>
        </p:nvSpPr>
        <p:spPr>
          <a:xfrm>
            <a:off x="4419600" y="1781175"/>
            <a:ext cx="3352800" cy="3676650"/>
          </a:xfrm>
          <a:prstGeom prst="rect">
            <a:avLst/>
          </a:prstGeom>
          <a:noFill/>
          <a:ln w="57150">
            <a:solidFill>
              <a:srgbClr val="FEEBE5"/>
            </a:solidFill>
          </a:ln>
          <a:effectLst>
            <a:outerShdw blurRad="127000" dist="381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4220D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81BFDA7-BFF0-427F-AFCA-CCAF784A4BFA}"/>
              </a:ext>
            </a:extLst>
          </p:cNvPr>
          <p:cNvCxnSpPr/>
          <p:nvPr/>
        </p:nvCxnSpPr>
        <p:spPr>
          <a:xfrm>
            <a:off x="4838700" y="4337050"/>
            <a:ext cx="2514600" cy="0"/>
          </a:xfrm>
          <a:prstGeom prst="line">
            <a:avLst/>
          </a:prstGeom>
          <a:ln w="38100">
            <a:solidFill>
              <a:srgbClr val="FEEB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569678"/>
      </p:ext>
    </p:extLst>
  </p:cSld>
  <p:clrMapOvr>
    <a:masterClrMapping/>
  </p:clrMapOvr>
  <p:transition spd="slow">
    <p:cov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B58DEC9-A4F0-4019-A32C-2F5B09445E80}"/>
              </a:ext>
            </a:extLst>
          </p:cNvPr>
          <p:cNvSpPr txBox="1"/>
          <p:nvPr/>
        </p:nvSpPr>
        <p:spPr>
          <a:xfrm>
            <a:off x="3550829" y="635460"/>
            <a:ext cx="672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i="0" dirty="0"/>
              <a:t>Process System Realization Diagram </a:t>
            </a:r>
            <a:endParaRPr lang="en-US" sz="36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F19C658-0B13-9784-1345-26FD81E84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06388"/>
              </p:ext>
            </p:extLst>
          </p:nvPr>
        </p:nvGraphicFramePr>
        <p:xfrm>
          <a:off x="1247458" y="2021663"/>
          <a:ext cx="9975714" cy="4433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4950713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96AA0E-AD94-E4CF-5E56-D21862699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5118554"/>
              </p:ext>
            </p:extLst>
          </p:nvPr>
        </p:nvGraphicFramePr>
        <p:xfrm>
          <a:off x="1545772" y="2215553"/>
          <a:ext cx="9198428" cy="366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C034D2-625D-832A-26FE-B339468080C9}"/>
              </a:ext>
            </a:extLst>
          </p:cNvPr>
          <p:cNvSpPr txBox="1"/>
          <p:nvPr/>
        </p:nvSpPr>
        <p:spPr>
          <a:xfrm>
            <a:off x="2982686" y="980105"/>
            <a:ext cx="6226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Komponen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Utama </a:t>
            </a:r>
          </a:p>
          <a:p>
            <a:pPr algn="l"/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Process System Realization Diagram</a:t>
            </a:r>
          </a:p>
        </p:txBody>
      </p:sp>
    </p:spTree>
    <p:extLst>
      <p:ext uri="{BB962C8B-B14F-4D97-AF65-F5344CB8AC3E}">
        <p14:creationId xmlns:p14="http://schemas.microsoft.com/office/powerpoint/2010/main" val="2761029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96AA0E-AD94-E4CF-5E56-D21862699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7023327"/>
              </p:ext>
            </p:extLst>
          </p:nvPr>
        </p:nvGraphicFramePr>
        <p:xfrm>
          <a:off x="1545772" y="2215553"/>
          <a:ext cx="9198428" cy="366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C034D2-625D-832A-26FE-B339468080C9}"/>
              </a:ext>
            </a:extLst>
          </p:cNvPr>
          <p:cNvSpPr txBox="1"/>
          <p:nvPr/>
        </p:nvSpPr>
        <p:spPr>
          <a:xfrm>
            <a:off x="2982686" y="980105"/>
            <a:ext cx="6226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Komponen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Utama </a:t>
            </a:r>
          </a:p>
          <a:p>
            <a:pPr algn="l"/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Process System Realization Diagram</a:t>
            </a:r>
          </a:p>
        </p:txBody>
      </p:sp>
    </p:spTree>
    <p:extLst>
      <p:ext uri="{BB962C8B-B14F-4D97-AF65-F5344CB8AC3E}">
        <p14:creationId xmlns:p14="http://schemas.microsoft.com/office/powerpoint/2010/main" val="2471602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96AA0E-AD94-E4CF-5E56-D21862699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152067"/>
              </p:ext>
            </p:extLst>
          </p:nvPr>
        </p:nvGraphicFramePr>
        <p:xfrm>
          <a:off x="1545772" y="2215553"/>
          <a:ext cx="9198428" cy="4065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C034D2-625D-832A-26FE-B339468080C9}"/>
              </a:ext>
            </a:extLst>
          </p:cNvPr>
          <p:cNvSpPr txBox="1"/>
          <p:nvPr/>
        </p:nvSpPr>
        <p:spPr>
          <a:xfrm>
            <a:off x="2982686" y="980105"/>
            <a:ext cx="6226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Fungsi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Manfaat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Process System Realization Diagram</a:t>
            </a:r>
          </a:p>
        </p:txBody>
      </p:sp>
    </p:spTree>
    <p:extLst>
      <p:ext uri="{BB962C8B-B14F-4D97-AF65-F5344CB8AC3E}">
        <p14:creationId xmlns:p14="http://schemas.microsoft.com/office/powerpoint/2010/main" val="3732949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ARSITEKTUR SOA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49793"/>
            <a:ext cx="4382814" cy="4389120"/>
          </a:xfrm>
        </p:spPr>
        <p:txBody>
          <a:bodyPr/>
          <a:lstStyle/>
          <a:p>
            <a:r>
              <a:rPr lang="en-US" dirty="0"/>
              <a:t>Diagram yang </a:t>
            </a:r>
            <a:r>
              <a:rPr lang="en-US" dirty="0" err="1"/>
              <a:t>memperlihatkan</a:t>
            </a:r>
            <a:r>
              <a:rPr lang="en-US" dirty="0"/>
              <a:t> </a:t>
            </a:r>
            <a:r>
              <a:rPr lang="en-US" dirty="0" err="1"/>
              <a:t>kebergantungan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6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441" y="935421"/>
            <a:ext cx="6053959" cy="56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96AA0E-AD94-E4CF-5E56-D21862699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985211"/>
              </p:ext>
            </p:extLst>
          </p:nvPr>
        </p:nvGraphicFramePr>
        <p:xfrm>
          <a:off x="1545772" y="2215553"/>
          <a:ext cx="9198428" cy="3412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C034D2-625D-832A-26FE-B339468080C9}"/>
              </a:ext>
            </a:extLst>
          </p:cNvPr>
          <p:cNvSpPr txBox="1"/>
          <p:nvPr/>
        </p:nvSpPr>
        <p:spPr>
          <a:xfrm>
            <a:off x="2982686" y="980105"/>
            <a:ext cx="62266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Fungsi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Manfaat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Process System Realization Diagram</a:t>
            </a:r>
          </a:p>
        </p:txBody>
      </p:sp>
    </p:spTree>
    <p:extLst>
      <p:ext uri="{BB962C8B-B14F-4D97-AF65-F5344CB8AC3E}">
        <p14:creationId xmlns:p14="http://schemas.microsoft.com/office/powerpoint/2010/main" val="798593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96AA0E-AD94-E4CF-5E56-D21862699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449267"/>
              </p:ext>
            </p:extLst>
          </p:nvPr>
        </p:nvGraphicFramePr>
        <p:xfrm>
          <a:off x="1545772" y="2215553"/>
          <a:ext cx="9198428" cy="3412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C034D2-625D-832A-26FE-B339468080C9}"/>
              </a:ext>
            </a:extLst>
          </p:cNvPr>
          <p:cNvSpPr txBox="1"/>
          <p:nvPr/>
        </p:nvSpPr>
        <p:spPr>
          <a:xfrm>
            <a:off x="2982686" y="980105"/>
            <a:ext cx="6226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Process System Realization Diagram</a:t>
            </a:r>
          </a:p>
        </p:txBody>
      </p:sp>
    </p:spTree>
    <p:extLst>
      <p:ext uri="{BB962C8B-B14F-4D97-AF65-F5344CB8AC3E}">
        <p14:creationId xmlns:p14="http://schemas.microsoft.com/office/powerpoint/2010/main" val="3027034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1E99-4375-4113-8A22-5419C5005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1514" y="408507"/>
            <a:ext cx="7938451" cy="1031806"/>
          </a:xfrm>
        </p:spPr>
        <p:txBody>
          <a:bodyPr/>
          <a:lstStyle/>
          <a:p>
            <a:r>
              <a:rPr lang="en-US" sz="5400" dirty="0" err="1">
                <a:latin typeface="Brush Hand New" pitchFamily="50" charset="0"/>
              </a:rPr>
              <a:t>Pengenalan</a:t>
            </a:r>
            <a:r>
              <a:rPr lang="en-US" sz="5400" dirty="0">
                <a:latin typeface="Brush Hand New" pitchFamily="50" charset="0"/>
              </a:rPr>
              <a:t> </a:t>
            </a:r>
            <a:r>
              <a:rPr lang="en-US" sz="5400" dirty="0" err="1">
                <a:latin typeface="Brush Hand New" pitchFamily="50" charset="0"/>
              </a:rPr>
              <a:t>Simbol</a:t>
            </a:r>
            <a:endParaRPr lang="en-ID" sz="5400" dirty="0">
              <a:latin typeface="Brush Hand New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C51B0-6633-4118-B197-73899B3B3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9463" y="3222196"/>
            <a:ext cx="3048000" cy="407200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latin typeface="Sofia Pro Regular" panose="020B0000000000000000" pitchFamily="34" charset="0"/>
              </a:rPr>
              <a:t>Komponen</a:t>
            </a:r>
            <a:r>
              <a:rPr lang="en-US" dirty="0">
                <a:latin typeface="Sofia Pro Regular" panose="020B0000000000000000" pitchFamily="34" charset="0"/>
              </a:rPr>
              <a:t> </a:t>
            </a:r>
            <a:r>
              <a:rPr lang="en-US" dirty="0" err="1">
                <a:latin typeface="Sofia Pro Regular" panose="020B0000000000000000" pitchFamily="34" charset="0"/>
              </a:rPr>
              <a:t>Interaksi</a:t>
            </a:r>
            <a:endParaRPr lang="en-ID" dirty="0">
              <a:latin typeface="Sofia Pro Regular" panose="020B0000000000000000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798A2D0-1440-4FFC-BC0A-0089D0CD3A1B}"/>
              </a:ext>
            </a:extLst>
          </p:cNvPr>
          <p:cNvSpPr txBox="1">
            <a:spLocks/>
          </p:cNvSpPr>
          <p:nvPr/>
        </p:nvSpPr>
        <p:spPr>
          <a:xfrm>
            <a:off x="2199463" y="1966460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Komponen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Proses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D51D7C8-B6A3-4717-B5C5-7B41359DF56B}"/>
              </a:ext>
            </a:extLst>
          </p:cNvPr>
          <p:cNvSpPr txBox="1">
            <a:spLocks/>
          </p:cNvSpPr>
          <p:nvPr/>
        </p:nvSpPr>
        <p:spPr>
          <a:xfrm>
            <a:off x="8043671" y="1966460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Sofia Pro Regular" panose="020B0000000000000000" pitchFamily="34" charset="0"/>
              </a:rPr>
              <a:t>Layanan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Bisnis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E2A1788-1F63-4C6F-8413-03314E389A56}"/>
              </a:ext>
            </a:extLst>
          </p:cNvPr>
          <p:cNvSpPr txBox="1">
            <a:spLocks/>
          </p:cNvSpPr>
          <p:nvPr/>
        </p:nvSpPr>
        <p:spPr>
          <a:xfrm>
            <a:off x="8043671" y="3183042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Proses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Bisnis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618E6C6-2195-4579-A7AC-CBA2B99B7607}"/>
              </a:ext>
            </a:extLst>
          </p:cNvPr>
          <p:cNvSpPr txBox="1">
            <a:spLocks/>
          </p:cNvSpPr>
          <p:nvPr/>
        </p:nvSpPr>
        <p:spPr>
          <a:xfrm>
            <a:off x="8043671" y="4510017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Akses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Penghubung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B89EB74D-B03E-41A1-843C-C83DEE588DCF}"/>
              </a:ext>
            </a:extLst>
          </p:cNvPr>
          <p:cNvSpPr txBox="1">
            <a:spLocks/>
          </p:cNvSpPr>
          <p:nvPr/>
        </p:nvSpPr>
        <p:spPr>
          <a:xfrm>
            <a:off x="2199462" y="4510017"/>
            <a:ext cx="3684105" cy="137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Komponen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Aplikasi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B76706B-ED69-4524-ABA8-6BFACECA42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3" y="1629580"/>
            <a:ext cx="1096395" cy="926147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1F25219-EF6D-466C-BB7F-763F631AD9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3" y="2874130"/>
            <a:ext cx="1049633" cy="926147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D9356A3E-2EE1-4D49-AAE2-476A88D37954}"/>
              </a:ext>
            </a:extLst>
          </p:cNvPr>
          <p:cNvSpPr txBox="1">
            <a:spLocks/>
          </p:cNvSpPr>
          <p:nvPr/>
        </p:nvSpPr>
        <p:spPr>
          <a:xfrm>
            <a:off x="6079509" y="5797272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Realisasi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Komponen</a:t>
            </a:r>
            <a:endParaRPr kumimoji="0" lang="en-ID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pic>
        <p:nvPicPr>
          <p:cNvPr id="29" name="Picture 28" descr="Shape, arrow&#10;&#10;Description automatically generated">
            <a:extLst>
              <a:ext uri="{FF2B5EF4-FFF2-40B4-BE49-F238E27FC236}">
                <a16:creationId xmlns:a16="http://schemas.microsoft.com/office/drawing/2014/main" id="{13D1F0FA-73A0-469E-8FB2-52552E3DB07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43" y="1717692"/>
            <a:ext cx="1287506" cy="8126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CC25B6-0D7F-40AD-ACE3-18D6D4B07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09460" y="4619856"/>
            <a:ext cx="1875789" cy="1353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588E6F-2009-4928-B88D-247EA80CD625}"/>
              </a:ext>
            </a:extLst>
          </p:cNvPr>
          <p:cNvSpPr txBox="1"/>
          <p:nvPr/>
        </p:nvSpPr>
        <p:spPr>
          <a:xfrm>
            <a:off x="6352611" y="4687539"/>
            <a:ext cx="12990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&lt;&lt;access&gt;&gt;</a:t>
            </a: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50D37C02-DC95-4A55-B269-B0CC61288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4" y="4302274"/>
            <a:ext cx="966952" cy="975217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3C1603C-86B3-492B-8348-6D1F52D844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10" t="17076" r="5002" b="69647"/>
          <a:stretch/>
        </p:blipFill>
        <p:spPr>
          <a:xfrm>
            <a:off x="6537913" y="2959173"/>
            <a:ext cx="1287506" cy="902402"/>
          </a:xfrm>
          <a:prstGeom prst="rect">
            <a:avLst/>
          </a:prstGeom>
        </p:spPr>
      </p:pic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B7C1F80-D6CB-42AD-B580-A6C73AE6D1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96" t="51392" r="19790" b="44218"/>
          <a:stretch/>
        </p:blipFill>
        <p:spPr>
          <a:xfrm>
            <a:off x="4041514" y="5797272"/>
            <a:ext cx="1735412" cy="276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DDED0-8200-8F73-2EDF-E6E64FDA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D5D4-E60B-4849-B487-9EE1FEDF87E1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8681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A86EC4-9725-4D6E-A3C0-7D2800A6881B}"/>
              </a:ext>
            </a:extLst>
          </p:cNvPr>
          <p:cNvSpPr/>
          <p:nvPr/>
        </p:nvSpPr>
        <p:spPr>
          <a:xfrm>
            <a:off x="569686" y="1770077"/>
            <a:ext cx="4446931" cy="5087923"/>
          </a:xfrm>
          <a:prstGeom prst="rect">
            <a:avLst/>
          </a:prstGeom>
          <a:solidFill>
            <a:srgbClr val="FEEBE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D0B1DB-F521-4666-BF69-BBEC77581745}"/>
              </a:ext>
            </a:extLst>
          </p:cNvPr>
          <p:cNvSpPr txBox="1"/>
          <p:nvPr/>
        </p:nvSpPr>
        <p:spPr>
          <a:xfrm>
            <a:off x="5568406" y="468452"/>
            <a:ext cx="6069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iendly Schoolmates" panose="02000500000000000000" pitchFamily="2" charset="0"/>
                <a:ea typeface="맑은 고딕" panose="020B0503020000020004" pitchFamily="34" charset="-127"/>
                <a:cs typeface="Arial" panose="020B0604020202020204" pitchFamily="34" charset="0"/>
              </a:rPr>
              <a:t>Process System Realization Diagram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9494CE9-F3CF-4C20-91CA-AFE36629B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3" y="1541172"/>
            <a:ext cx="9933272" cy="47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2374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62AE95-6A81-4663-B600-153550434235}"/>
              </a:ext>
            </a:extLst>
          </p:cNvPr>
          <p:cNvSpPr txBox="1"/>
          <p:nvPr/>
        </p:nvSpPr>
        <p:spPr>
          <a:xfrm>
            <a:off x="5559548" y="2356573"/>
            <a:ext cx="633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Aplikasi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TripPortfolioManager-V2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merealisasikan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bisnis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Define Portfolio.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14AC14-AF3D-4FF1-AF0F-2C3BE7C0D38D}"/>
              </a:ext>
            </a:extLst>
          </p:cNvPr>
          <p:cNvSpPr/>
          <p:nvPr/>
        </p:nvSpPr>
        <p:spPr>
          <a:xfrm>
            <a:off x="4899149" y="2356573"/>
            <a:ext cx="13299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01.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EB68FC-F0A8-4A4B-A6C7-F0FFDC196DA2}"/>
              </a:ext>
            </a:extLst>
          </p:cNvPr>
          <p:cNvSpPr txBox="1"/>
          <p:nvPr/>
        </p:nvSpPr>
        <p:spPr>
          <a:xfrm>
            <a:off x="4748773" y="395261"/>
            <a:ext cx="588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iendly Schoolmates" panose="02000500000000000000" pitchFamily="2" charset="0"/>
                <a:ea typeface="맑은 고딕" panose="020B0503020000020004" pitchFamily="34" charset="-127"/>
                <a:cs typeface="Arial" panose="020B0604020202020204" pitchFamily="34" charset="0"/>
              </a:rPr>
              <a:t>CARA MEMBACA DIAGRAM 1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iendly Schoolmates" panose="02000500000000000000" pitchFamily="2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BF410B-C1F6-43C4-8DA6-1063CD54D277}"/>
              </a:ext>
            </a:extLst>
          </p:cNvPr>
          <p:cNvSpPr txBox="1"/>
          <p:nvPr/>
        </p:nvSpPr>
        <p:spPr>
          <a:xfrm>
            <a:off x="4748773" y="1479918"/>
            <a:ext cx="4640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Process System Realization Diagram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9B4C66-0A1B-4A90-885B-AFEF3FF45405}"/>
              </a:ext>
            </a:extLst>
          </p:cNvPr>
          <p:cNvSpPr txBox="1"/>
          <p:nvPr/>
        </p:nvSpPr>
        <p:spPr>
          <a:xfrm>
            <a:off x="5559546" y="3694893"/>
            <a:ext cx="626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Interaksi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TripReservationSite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mengakses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ReserveTrip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dan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keduanya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merealisasikan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bisnis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Reserve Trip.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5A0ABA-EE0B-47A6-BDA6-2023560BDB84}"/>
              </a:ext>
            </a:extLst>
          </p:cNvPr>
          <p:cNvSpPr/>
          <p:nvPr/>
        </p:nvSpPr>
        <p:spPr>
          <a:xfrm>
            <a:off x="4894579" y="3605863"/>
            <a:ext cx="13299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02.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65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7D0B1DB-F521-4666-BF69-BBEC77581745}"/>
              </a:ext>
            </a:extLst>
          </p:cNvPr>
          <p:cNvSpPr txBox="1"/>
          <p:nvPr/>
        </p:nvSpPr>
        <p:spPr>
          <a:xfrm>
            <a:off x="848820" y="1369472"/>
            <a:ext cx="2770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iendly Schoolmates" panose="02000500000000000000" pitchFamily="2" charset="0"/>
                <a:ea typeface="맑은 고딕" panose="020B0503020000020004" pitchFamily="34" charset="-127"/>
                <a:cs typeface="Arial" panose="020B0604020202020204" pitchFamily="34" charset="0"/>
              </a:rPr>
              <a:t>Process System Realization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iendly Schoolmates" panose="02000500000000000000" pitchFamily="2" charset="0"/>
                <a:ea typeface="맑은 고딕" panose="020B0503020000020004" pitchFamily="34" charset="-127"/>
                <a:cs typeface="Arial" panose="020B0604020202020204" pitchFamily="34" charset="0"/>
              </a:rPr>
              <a:t> Diagram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78D1AC-0855-4162-8697-574DE2845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37" y="0"/>
            <a:ext cx="717527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E577D8-0042-43C8-A41C-07620D3DC4D8}"/>
              </a:ext>
            </a:extLst>
          </p:cNvPr>
          <p:cNvSpPr/>
          <p:nvPr/>
        </p:nvSpPr>
        <p:spPr>
          <a:xfrm>
            <a:off x="7460975" y="543339"/>
            <a:ext cx="808383" cy="238540"/>
          </a:xfrm>
          <a:prstGeom prst="rect">
            <a:avLst/>
          </a:prstGeom>
          <a:solidFill>
            <a:srgbClr val="FFF2C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ReserveTrip</a:t>
            </a:r>
            <a:endParaRPr kumimoji="0" lang="en-ID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A43665-E0F9-4F08-B379-BB4B06CF6760}"/>
              </a:ext>
            </a:extLst>
          </p:cNvPr>
          <p:cNvSpPr/>
          <p:nvPr/>
        </p:nvSpPr>
        <p:spPr>
          <a:xfrm>
            <a:off x="9536590" y="543339"/>
            <a:ext cx="689113" cy="225287"/>
          </a:xfrm>
          <a:prstGeom prst="rect">
            <a:avLst/>
          </a:prstGeom>
          <a:solidFill>
            <a:srgbClr val="FFF2C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A1C04-EBAE-4C03-A55F-FFE1B55C090A}"/>
              </a:ext>
            </a:extLst>
          </p:cNvPr>
          <p:cNvSpPr/>
          <p:nvPr/>
        </p:nvSpPr>
        <p:spPr>
          <a:xfrm>
            <a:off x="11100761" y="543338"/>
            <a:ext cx="689113" cy="225287"/>
          </a:xfrm>
          <a:prstGeom prst="rect">
            <a:avLst/>
          </a:prstGeom>
          <a:solidFill>
            <a:srgbClr val="FFF2C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24090-3159-4B65-B233-EB0FE1A9166C}"/>
              </a:ext>
            </a:extLst>
          </p:cNvPr>
          <p:cNvSpPr/>
          <p:nvPr/>
        </p:nvSpPr>
        <p:spPr>
          <a:xfrm>
            <a:off x="9393512" y="536713"/>
            <a:ext cx="808383" cy="238540"/>
          </a:xfrm>
          <a:prstGeom prst="rect">
            <a:avLst/>
          </a:prstGeom>
          <a:solidFill>
            <a:srgbClr val="FFF2C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Order</a:t>
            </a:r>
            <a:endParaRPr kumimoji="0" lang="en-ID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023EB-2518-4D2D-BF6B-FCBF0643A8A6}"/>
              </a:ext>
            </a:extLst>
          </p:cNvPr>
          <p:cNvSpPr/>
          <p:nvPr/>
        </p:nvSpPr>
        <p:spPr>
          <a:xfrm>
            <a:off x="11041125" y="530085"/>
            <a:ext cx="808383" cy="238540"/>
          </a:xfrm>
          <a:prstGeom prst="rect">
            <a:avLst/>
          </a:prstGeom>
          <a:solidFill>
            <a:srgbClr val="FFF2C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Invoicing</a:t>
            </a:r>
            <a:endParaRPr kumimoji="0" lang="en-ID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533505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62AE95-6A81-4663-B600-153550434235}"/>
              </a:ext>
            </a:extLst>
          </p:cNvPr>
          <p:cNvSpPr txBox="1"/>
          <p:nvPr/>
        </p:nvSpPr>
        <p:spPr>
          <a:xfrm>
            <a:off x="5605268" y="1521706"/>
            <a:ext cx="6339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Berawal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Aplikasi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IS-DiscountTravel-V2,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terdapat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kegiatan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“place order” dan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menuju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ReserveTrip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14AC14-AF3D-4FF1-AF0F-2C3BE7C0D38D}"/>
              </a:ext>
            </a:extLst>
          </p:cNvPr>
          <p:cNvSpPr/>
          <p:nvPr/>
        </p:nvSpPr>
        <p:spPr>
          <a:xfrm>
            <a:off x="4944869" y="1521706"/>
            <a:ext cx="1329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01.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EB68FC-F0A8-4A4B-A6C7-F0FFDC196DA2}"/>
              </a:ext>
            </a:extLst>
          </p:cNvPr>
          <p:cNvSpPr txBox="1"/>
          <p:nvPr/>
        </p:nvSpPr>
        <p:spPr>
          <a:xfrm>
            <a:off x="5053572" y="337736"/>
            <a:ext cx="6679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iendly Schoolmates" panose="02000500000000000000" pitchFamily="2" charset="0"/>
                <a:ea typeface="맑은 고딕" panose="020B0503020000020004" pitchFamily="34" charset="-127"/>
                <a:cs typeface="Arial" panose="020B0604020202020204" pitchFamily="34" charset="0"/>
              </a:rPr>
              <a:t>CARA MEMBACA DIAGRAM 2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Friendly Schoolmates" panose="02000500000000000000" pitchFamily="2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BF410B-C1F6-43C4-8DA6-1063CD54D277}"/>
              </a:ext>
            </a:extLst>
          </p:cNvPr>
          <p:cNvSpPr txBox="1"/>
          <p:nvPr/>
        </p:nvSpPr>
        <p:spPr>
          <a:xfrm>
            <a:off x="5104373" y="889796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C4220D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Process System Realization Diagram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9B4C66-0A1B-4A90-885B-AFEF3FF45405}"/>
              </a:ext>
            </a:extLst>
          </p:cNvPr>
          <p:cNvSpPr txBox="1"/>
          <p:nvPr/>
        </p:nvSpPr>
        <p:spPr>
          <a:xfrm>
            <a:off x="5600699" y="2259449"/>
            <a:ext cx="6267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Kemudian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ReserveTrip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terdapat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“initiate file”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entitas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Order. Setelah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itu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, file/data Kembali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lagi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ReserveTrip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5A0ABA-EE0B-47A6-BDA6-2023560BDB84}"/>
              </a:ext>
            </a:extLst>
          </p:cNvPr>
          <p:cNvSpPr/>
          <p:nvPr/>
        </p:nvSpPr>
        <p:spPr>
          <a:xfrm>
            <a:off x="4940300" y="2259449"/>
            <a:ext cx="1329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02.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2F1DF-C884-4EC8-AFC6-ABE3C7E434F6}"/>
              </a:ext>
            </a:extLst>
          </p:cNvPr>
          <p:cNvSpPr txBox="1"/>
          <p:nvPr/>
        </p:nvSpPr>
        <p:spPr>
          <a:xfrm>
            <a:off x="5600699" y="4587953"/>
            <a:ext cx="6267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Dan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terakhir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ReserveTrip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terdapat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“Check Confirmation” dan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mengarah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aplikasi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IS-DiscountTravel-V2.</a:t>
            </a:r>
          </a:p>
        </p:txBody>
      </p:sp>
      <p:sp>
        <p:nvSpPr>
          <p:cNvPr id="5" name="직사각형 38">
            <a:extLst>
              <a:ext uri="{FF2B5EF4-FFF2-40B4-BE49-F238E27FC236}">
                <a16:creationId xmlns:a16="http://schemas.microsoft.com/office/drawing/2014/main" id="{704CA462-9835-4207-B67B-10A01D41C50D}"/>
              </a:ext>
            </a:extLst>
          </p:cNvPr>
          <p:cNvSpPr/>
          <p:nvPr/>
        </p:nvSpPr>
        <p:spPr>
          <a:xfrm>
            <a:off x="4940300" y="4587953"/>
            <a:ext cx="1329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05.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84B3A-43C5-4A4D-9386-A6FAFC4A5753}"/>
              </a:ext>
            </a:extLst>
          </p:cNvPr>
          <p:cNvSpPr txBox="1"/>
          <p:nvPr/>
        </p:nvSpPr>
        <p:spPr>
          <a:xfrm>
            <a:off x="5600699" y="3110625"/>
            <a:ext cx="6267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Kemudian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pada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ReserveTrip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terjadi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dua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yakni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“Check Availability dan Check Solvability”.</a:t>
            </a:r>
          </a:p>
        </p:txBody>
      </p:sp>
      <p:sp>
        <p:nvSpPr>
          <p:cNvPr id="11" name="직사각형 42">
            <a:extLst>
              <a:ext uri="{FF2B5EF4-FFF2-40B4-BE49-F238E27FC236}">
                <a16:creationId xmlns:a16="http://schemas.microsoft.com/office/drawing/2014/main" id="{3CDA7E99-1387-4862-8C5C-46BDC41271AC}"/>
              </a:ext>
            </a:extLst>
          </p:cNvPr>
          <p:cNvSpPr/>
          <p:nvPr/>
        </p:nvSpPr>
        <p:spPr>
          <a:xfrm>
            <a:off x="4940300" y="3110625"/>
            <a:ext cx="1329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03.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A95FF-CDB5-4B09-BA55-09DBEA23A155}"/>
              </a:ext>
            </a:extLst>
          </p:cNvPr>
          <p:cNvSpPr txBox="1"/>
          <p:nvPr/>
        </p:nvSpPr>
        <p:spPr>
          <a:xfrm>
            <a:off x="5600699" y="3849289"/>
            <a:ext cx="6267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Setelah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itu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ReserveTrip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terdapat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“Invoice” dan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mengarah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Invoicing.</a:t>
            </a:r>
          </a:p>
        </p:txBody>
      </p:sp>
      <p:sp>
        <p:nvSpPr>
          <p:cNvPr id="13" name="직사각형 42">
            <a:extLst>
              <a:ext uri="{FF2B5EF4-FFF2-40B4-BE49-F238E27FC236}">
                <a16:creationId xmlns:a16="http://schemas.microsoft.com/office/drawing/2014/main" id="{7E84D0ED-7DB9-4C30-8C60-EDBF2ED7E62C}"/>
              </a:ext>
            </a:extLst>
          </p:cNvPr>
          <p:cNvSpPr/>
          <p:nvPr/>
        </p:nvSpPr>
        <p:spPr>
          <a:xfrm>
            <a:off x="4940300" y="3849289"/>
            <a:ext cx="1329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04.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24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90E1806-F42F-4D9D-9167-361AEFBD221C}"/>
              </a:ext>
            </a:extLst>
          </p:cNvPr>
          <p:cNvSpPr txBox="1"/>
          <p:nvPr/>
        </p:nvSpPr>
        <p:spPr>
          <a:xfrm>
            <a:off x="4514850" y="2926296"/>
            <a:ext cx="3162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C4220D"/>
                </a:solidFill>
                <a:effectLst/>
                <a:uLnTx/>
                <a:uFillTx/>
                <a:latin typeface="Brush Hand New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Enterprise Manageability Diagram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4220D"/>
              </a:solidFill>
              <a:effectLst/>
              <a:uLnTx/>
              <a:uFillTx/>
              <a:latin typeface="Brush Hand New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153A8D-6880-4309-A960-D65E0649A3B3}"/>
              </a:ext>
            </a:extLst>
          </p:cNvPr>
          <p:cNvSpPr txBox="1"/>
          <p:nvPr/>
        </p:nvSpPr>
        <p:spPr>
          <a:xfrm>
            <a:off x="4762500" y="4456942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C4220D"/>
                </a:solidFill>
                <a:effectLst/>
                <a:uLnTx/>
                <a:uFillTx/>
                <a:latin typeface="Century Gothic" panose="020B0502020202020204"/>
                <a:ea typeface="맑은 고딕" panose="020B0503020000020004" pitchFamily="34" charset="-127"/>
                <a:cs typeface="Arial" panose="020B0604020202020204" pitchFamily="34" charset="0"/>
              </a:rPr>
              <a:t>Application Architecture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C4220D"/>
              </a:solidFill>
              <a:effectLst/>
              <a:uLnTx/>
              <a:uFillTx/>
              <a:latin typeface="Century Gothic" panose="020B0502020202020204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1ABD3C-5749-4DB1-9F87-E9704705B06B}"/>
              </a:ext>
            </a:extLst>
          </p:cNvPr>
          <p:cNvSpPr/>
          <p:nvPr/>
        </p:nvSpPr>
        <p:spPr>
          <a:xfrm>
            <a:off x="4419600" y="1781175"/>
            <a:ext cx="3352800" cy="3676650"/>
          </a:xfrm>
          <a:prstGeom prst="rect">
            <a:avLst/>
          </a:prstGeom>
          <a:noFill/>
          <a:ln w="57150">
            <a:solidFill>
              <a:srgbClr val="FEEBE5"/>
            </a:solidFill>
          </a:ln>
          <a:effectLst>
            <a:outerShdw blurRad="127000" dist="381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C4220D"/>
              </a:solidFill>
              <a:effectLst/>
              <a:uLnTx/>
              <a:uFillTx/>
              <a:latin typeface="Century Gothic" panose="020B050202020202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81BFDA7-BFF0-427F-AFCA-CCAF784A4BFA}"/>
              </a:ext>
            </a:extLst>
          </p:cNvPr>
          <p:cNvCxnSpPr/>
          <p:nvPr/>
        </p:nvCxnSpPr>
        <p:spPr>
          <a:xfrm>
            <a:off x="4838700" y="4337050"/>
            <a:ext cx="2514600" cy="0"/>
          </a:xfrm>
          <a:prstGeom prst="line">
            <a:avLst/>
          </a:prstGeom>
          <a:ln w="38100">
            <a:solidFill>
              <a:srgbClr val="FEEB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90520"/>
      </p:ext>
    </p:extLst>
  </p:cSld>
  <p:clrMapOvr>
    <a:masterClrMapping/>
  </p:clrMapOvr>
  <p:transition spd="slow">
    <p:cove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B58DEC9-A4F0-4019-A32C-2F5B09445E80}"/>
              </a:ext>
            </a:extLst>
          </p:cNvPr>
          <p:cNvSpPr txBox="1"/>
          <p:nvPr/>
        </p:nvSpPr>
        <p:spPr>
          <a:xfrm>
            <a:off x="3322228" y="1055307"/>
            <a:ext cx="672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i="0" dirty="0">
                <a:solidFill>
                  <a:srgbClr val="0D0D0D"/>
                </a:solidFill>
                <a:effectLst/>
                <a:latin typeface="Söhne"/>
              </a:rPr>
              <a:t>Enterprise Manageability Diagram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ush Hand New" pitchFamily="50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6E81E5-72CA-4D7F-BC05-8A0C89292402}"/>
              </a:ext>
            </a:extLst>
          </p:cNvPr>
          <p:cNvSpPr txBox="1"/>
          <p:nvPr/>
        </p:nvSpPr>
        <p:spPr>
          <a:xfrm>
            <a:off x="696687" y="2063207"/>
            <a:ext cx="106135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Enterprise Manageability Diagram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bagian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serangkaian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artefak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metodologi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Enterprise Architecture (EA)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menggambarkan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 dan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memahami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aspek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pengelolaan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TI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suatu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organisasi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Diagram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ini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memberikan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pandangan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atas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operasi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manajemen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infrastruktur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TI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sudut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pandang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administratif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pengelolaan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Tujuannya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memastikan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bahwa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seluruh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aspek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operasional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sistem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     dan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infrastruktur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TI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dapat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dikelola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secara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efisien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efektif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                    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mempertimbangkan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alat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, proses, dan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personil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terlibat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tugas-tugas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400" b="0" i="0" dirty="0" err="1">
                <a:solidFill>
                  <a:srgbClr val="0D0D0D"/>
                </a:solidFill>
                <a:effectLst/>
                <a:latin typeface="Söhne"/>
              </a:rPr>
              <a:t>pengelolaan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kumimoji="0" lang="sv-SE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134B56-8256-4599-BEC7-C0629DA8ED32}"/>
              </a:ext>
            </a:extLst>
          </p:cNvPr>
          <p:cNvSpPr/>
          <p:nvPr/>
        </p:nvSpPr>
        <p:spPr>
          <a:xfrm>
            <a:off x="4659765" y="1787353"/>
            <a:ext cx="2371726" cy="160389"/>
          </a:xfrm>
          <a:prstGeom prst="rect">
            <a:avLst/>
          </a:prstGeom>
          <a:solidFill>
            <a:srgbClr val="F8704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116131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2992-16B2-81E1-7375-325B1C1EF03A}"/>
              </a:ext>
            </a:extLst>
          </p:cNvPr>
          <p:cNvSpPr txBox="1"/>
          <p:nvPr/>
        </p:nvSpPr>
        <p:spPr>
          <a:xfrm>
            <a:off x="2982686" y="620878"/>
            <a:ext cx="62266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i="0" dirty="0" err="1">
                <a:solidFill>
                  <a:srgbClr val="0D0D0D"/>
                </a:solidFill>
                <a:effectLst/>
                <a:latin typeface="Söhne"/>
              </a:rPr>
              <a:t>Komponen</a:t>
            </a: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 Utama Enterprise Manageability Diagram: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30A256-D96B-58CD-12EE-249C4379A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641269"/>
              </p:ext>
            </p:extLst>
          </p:nvPr>
        </p:nvGraphicFramePr>
        <p:xfrm>
          <a:off x="1393371" y="1698096"/>
          <a:ext cx="9187543" cy="433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0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Simbol</a:t>
            </a:r>
            <a:r>
              <a:rPr lang="en-US" sz="4000" dirty="0"/>
              <a:t> </a:t>
            </a:r>
            <a:r>
              <a:rPr lang="en-US" sz="4000" dirty="0" err="1"/>
              <a:t>utama</a:t>
            </a:r>
            <a:r>
              <a:rPr lang="en-US" sz="4000" dirty="0"/>
              <a:t> yang </a:t>
            </a:r>
            <a:r>
              <a:rPr lang="en-US" sz="4000" dirty="0" err="1"/>
              <a:t>dipergunakan</a:t>
            </a:r>
            <a:r>
              <a:rPr lang="en-US" sz="4000" dirty="0"/>
              <a:t> </a:t>
            </a:r>
            <a:r>
              <a:rPr lang="en-US" sz="4000" dirty="0" err="1"/>
              <a:t>dalam</a:t>
            </a:r>
            <a:r>
              <a:rPr lang="en-US" sz="4000" dirty="0"/>
              <a:t> </a:t>
            </a:r>
            <a:r>
              <a:rPr lang="en-US" sz="4000" dirty="0" err="1"/>
              <a:t>pemodelan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427" y="2379628"/>
            <a:ext cx="4298731" cy="3444183"/>
          </a:xfrm>
        </p:spPr>
        <p:txBody>
          <a:bodyPr>
            <a:normAutofit/>
          </a:bodyPr>
          <a:lstStyle/>
          <a:p>
            <a:r>
              <a:rPr lang="en-US" sz="2000" dirty="0"/>
              <a:t>Entity service component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Interaction component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Process service component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Utility component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Database component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7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83" t="8989" r="86252" b="58687"/>
          <a:stretch/>
        </p:blipFill>
        <p:spPr>
          <a:xfrm>
            <a:off x="515006" y="2379628"/>
            <a:ext cx="588579" cy="1295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583" t="46377" r="86307"/>
          <a:stretch/>
        </p:blipFill>
        <p:spPr>
          <a:xfrm>
            <a:off x="518509" y="3674971"/>
            <a:ext cx="585076" cy="2148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2512"/>
          <a:stretch/>
        </p:blipFill>
        <p:spPr>
          <a:xfrm>
            <a:off x="5383908" y="1941913"/>
            <a:ext cx="842679" cy="17339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75125"/>
          <a:stretch/>
        </p:blipFill>
        <p:spPr>
          <a:xfrm>
            <a:off x="5327818" y="4603530"/>
            <a:ext cx="842679" cy="7503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42842" y="2094056"/>
            <a:ext cx="53812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Application component:</a:t>
            </a:r>
          </a:p>
          <a:p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target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System:</a:t>
            </a:r>
          </a:p>
          <a:p>
            <a:r>
              <a:rPr lang="en-US" dirty="0" err="1"/>
              <a:t>Sekumpulan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autonomous.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merepresentasikan</a:t>
            </a:r>
            <a:r>
              <a:rPr lang="en-US" dirty="0"/>
              <a:t> SI </a:t>
            </a:r>
            <a:r>
              <a:rPr lang="en-US" dirty="0" err="1"/>
              <a:t>organisasi</a:t>
            </a:r>
            <a:r>
              <a:rPr lang="en-US" dirty="0"/>
              <a:t>. SI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dibagi2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sub </a:t>
            </a:r>
            <a:r>
              <a:rPr lang="en-US" dirty="0" err="1"/>
              <a:t>sistem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System federation:</a:t>
            </a:r>
          </a:p>
          <a:p>
            <a:r>
              <a:rPr lang="en-US" dirty="0"/>
              <a:t>Level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,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system2, missal </a:t>
            </a:r>
            <a:r>
              <a:rPr lang="en-US" dirty="0" err="1"/>
              <a:t>integrasi</a:t>
            </a:r>
            <a:r>
              <a:rPr lang="en-US" dirty="0"/>
              <a:t> system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2992-16B2-81E1-7375-325B1C1EF03A}"/>
              </a:ext>
            </a:extLst>
          </p:cNvPr>
          <p:cNvSpPr txBox="1"/>
          <p:nvPr/>
        </p:nvSpPr>
        <p:spPr>
          <a:xfrm>
            <a:off x="2982686" y="620878"/>
            <a:ext cx="62266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i="0" dirty="0" err="1">
                <a:solidFill>
                  <a:srgbClr val="0D0D0D"/>
                </a:solidFill>
                <a:effectLst/>
                <a:latin typeface="Söhne"/>
              </a:rPr>
              <a:t>Komponen</a:t>
            </a:r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 Utama Enterprise Manageability Diagram: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30A256-D96B-58CD-12EE-249C4379A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5328106"/>
              </p:ext>
            </p:extLst>
          </p:nvPr>
        </p:nvGraphicFramePr>
        <p:xfrm>
          <a:off x="1393371" y="1698096"/>
          <a:ext cx="9187543" cy="365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4064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2992-16B2-81E1-7375-325B1C1EF03A}"/>
              </a:ext>
            </a:extLst>
          </p:cNvPr>
          <p:cNvSpPr txBox="1"/>
          <p:nvPr/>
        </p:nvSpPr>
        <p:spPr>
          <a:xfrm>
            <a:off x="2982686" y="620878"/>
            <a:ext cx="62266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i="0" dirty="0" err="1"/>
              <a:t>Fungsi</a:t>
            </a:r>
            <a:r>
              <a:rPr lang="en-US" sz="3200" b="1" i="0" dirty="0"/>
              <a:t> dan </a:t>
            </a:r>
            <a:r>
              <a:rPr lang="en-US" sz="3200" b="1" i="0" dirty="0" err="1"/>
              <a:t>Manfaat</a:t>
            </a:r>
            <a:endParaRPr lang="en-US" sz="3200" b="1" i="0" dirty="0"/>
          </a:p>
          <a:p>
            <a:pPr algn="r"/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Enterprise Manageability Diagram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30A256-D96B-58CD-12EE-249C4379A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260814"/>
              </p:ext>
            </p:extLst>
          </p:nvPr>
        </p:nvGraphicFramePr>
        <p:xfrm>
          <a:off x="1393371" y="1698096"/>
          <a:ext cx="9187543" cy="4441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818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2992-16B2-81E1-7375-325B1C1EF03A}"/>
              </a:ext>
            </a:extLst>
          </p:cNvPr>
          <p:cNvSpPr txBox="1"/>
          <p:nvPr/>
        </p:nvSpPr>
        <p:spPr>
          <a:xfrm>
            <a:off x="2982686" y="620878"/>
            <a:ext cx="62266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i="0" dirty="0" err="1"/>
              <a:t>Fungsi</a:t>
            </a:r>
            <a:r>
              <a:rPr lang="en-US" sz="3200" b="1" i="0" dirty="0"/>
              <a:t> dan </a:t>
            </a:r>
            <a:r>
              <a:rPr lang="en-US" sz="3200" b="1" i="0" dirty="0" err="1"/>
              <a:t>Manfaat</a:t>
            </a:r>
            <a:endParaRPr lang="en-US" sz="3200" b="1" i="0" dirty="0"/>
          </a:p>
          <a:p>
            <a:pPr algn="r"/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Enterprise Manageability Diagram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30A256-D96B-58CD-12EE-249C4379A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9176901"/>
              </p:ext>
            </p:extLst>
          </p:nvPr>
        </p:nvGraphicFramePr>
        <p:xfrm>
          <a:off x="1393371" y="1698096"/>
          <a:ext cx="9187543" cy="4441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5945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B2992-16B2-81E1-7375-325B1C1EF03A}"/>
              </a:ext>
            </a:extLst>
          </p:cNvPr>
          <p:cNvSpPr txBox="1"/>
          <p:nvPr/>
        </p:nvSpPr>
        <p:spPr>
          <a:xfrm>
            <a:off x="3069772" y="849478"/>
            <a:ext cx="6226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b="1" i="0" dirty="0">
                <a:solidFill>
                  <a:srgbClr val="0D0D0D"/>
                </a:solidFill>
                <a:effectLst/>
                <a:latin typeface="Söhne"/>
              </a:rPr>
              <a:t>Enterprise Manageability Diagram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30A256-D96B-58CD-12EE-249C4379A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462080"/>
              </p:ext>
            </p:extLst>
          </p:nvPr>
        </p:nvGraphicFramePr>
        <p:xfrm>
          <a:off x="1393371" y="1698096"/>
          <a:ext cx="9187543" cy="4441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1965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1E99-4375-4113-8A22-5419C5005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4651" y="662748"/>
            <a:ext cx="9144000" cy="1031806"/>
          </a:xfrm>
        </p:spPr>
        <p:txBody>
          <a:bodyPr/>
          <a:lstStyle/>
          <a:p>
            <a:r>
              <a:rPr lang="en-US" sz="5400" dirty="0" err="1">
                <a:solidFill>
                  <a:srgbClr val="002060"/>
                </a:solidFill>
                <a:latin typeface="Brush Hand New" pitchFamily="50" charset="0"/>
              </a:rPr>
              <a:t>Pengenalan</a:t>
            </a:r>
            <a:r>
              <a:rPr lang="en-US" sz="5400" dirty="0">
                <a:solidFill>
                  <a:srgbClr val="002060"/>
                </a:solidFill>
                <a:latin typeface="Brush Hand New" pitchFamily="50" charset="0"/>
              </a:rPr>
              <a:t> </a:t>
            </a:r>
            <a:r>
              <a:rPr lang="en-US" sz="5400" dirty="0" err="1">
                <a:solidFill>
                  <a:srgbClr val="002060"/>
                </a:solidFill>
                <a:latin typeface="Brush Hand New" pitchFamily="50" charset="0"/>
              </a:rPr>
              <a:t>Simbol</a:t>
            </a:r>
            <a:endParaRPr lang="en-ID" sz="5400" dirty="0">
              <a:solidFill>
                <a:srgbClr val="002060"/>
              </a:solidFill>
              <a:latin typeface="Brush Hand New" pitchFamily="50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D51D7C8-B6A3-4717-B5C5-7B41359DF56B}"/>
              </a:ext>
            </a:extLst>
          </p:cNvPr>
          <p:cNvSpPr txBox="1">
            <a:spLocks/>
          </p:cNvSpPr>
          <p:nvPr/>
        </p:nvSpPr>
        <p:spPr>
          <a:xfrm>
            <a:off x="7912005" y="2100698"/>
            <a:ext cx="3048000" cy="77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Layanan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disediakan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dibutuhkan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E2A1788-1F63-4C6F-8413-03314E389A56}"/>
              </a:ext>
            </a:extLst>
          </p:cNvPr>
          <p:cNvSpPr txBox="1">
            <a:spLocks/>
          </p:cNvSpPr>
          <p:nvPr/>
        </p:nvSpPr>
        <p:spPr>
          <a:xfrm>
            <a:off x="2652635" y="2100699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Komponen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Aplikasi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FBCFA-B1A2-4258-8B25-40E7A2268697}"/>
              </a:ext>
            </a:extLst>
          </p:cNvPr>
          <p:cNvSpPr txBox="1">
            <a:spLocks/>
          </p:cNvSpPr>
          <p:nvPr/>
        </p:nvSpPr>
        <p:spPr>
          <a:xfrm>
            <a:off x="7912005" y="3018876"/>
            <a:ext cx="3048000" cy="644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Garis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Migrasi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Elemen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dua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IS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4DFF7F6-D26C-46BA-BDF3-5B82E6EAE27D}"/>
              </a:ext>
            </a:extLst>
          </p:cNvPr>
          <p:cNvSpPr txBox="1">
            <a:spLocks/>
          </p:cNvSpPr>
          <p:nvPr/>
        </p:nvSpPr>
        <p:spPr>
          <a:xfrm>
            <a:off x="2652635" y="3065522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Komponen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Interaksi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E6973B5-2A0A-4AD5-B48A-2AF22528842F}"/>
              </a:ext>
            </a:extLst>
          </p:cNvPr>
          <p:cNvSpPr txBox="1">
            <a:spLocks/>
          </p:cNvSpPr>
          <p:nvPr/>
        </p:nvSpPr>
        <p:spPr>
          <a:xfrm>
            <a:off x="2652635" y="4124187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Komponen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Entitas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5571F10-9E11-47E9-8D6A-D438625C6003}"/>
              </a:ext>
            </a:extLst>
          </p:cNvPr>
          <p:cNvSpPr txBox="1">
            <a:spLocks/>
          </p:cNvSpPr>
          <p:nvPr/>
        </p:nvSpPr>
        <p:spPr>
          <a:xfrm>
            <a:off x="7986651" y="4124187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Garis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Konektor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pic>
        <p:nvPicPr>
          <p:cNvPr id="10" name="Picture 9" descr="A picture containing drawing, monitor, clock&#10;&#10;Description automatically generated">
            <a:extLst>
              <a:ext uri="{FF2B5EF4-FFF2-40B4-BE49-F238E27FC236}">
                <a16:creationId xmlns:a16="http://schemas.microsoft.com/office/drawing/2014/main" id="{FEF83D1D-8A38-4610-A562-1CD08B7B5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67" y="2889964"/>
            <a:ext cx="914400" cy="773724"/>
          </a:xfrm>
          <a:prstGeom prst="rect">
            <a:avLst/>
          </a:prstGeom>
        </p:spPr>
      </p:pic>
      <p:pic>
        <p:nvPicPr>
          <p:cNvPr id="12" name="Picture 1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6A1A2F8C-6A7B-4698-BE59-F1CAAAF3A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4" y="3923341"/>
            <a:ext cx="914400" cy="808892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E10AFFD5-F86B-48B4-9CD0-9F242610C2E2}"/>
              </a:ext>
            </a:extLst>
          </p:cNvPr>
          <p:cNvSpPr txBox="1">
            <a:spLocks/>
          </p:cNvSpPr>
          <p:nvPr/>
        </p:nvSpPr>
        <p:spPr>
          <a:xfrm>
            <a:off x="2661738" y="5182852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Komponen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 Database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pic>
        <p:nvPicPr>
          <p:cNvPr id="14" name="Picture 13" descr="Chart, icon&#10;&#10;Description automatically generated">
            <a:extLst>
              <a:ext uri="{FF2B5EF4-FFF2-40B4-BE49-F238E27FC236}">
                <a16:creationId xmlns:a16="http://schemas.microsoft.com/office/drawing/2014/main" id="{8C41ECF9-BAF9-4D37-B8F2-F300DE3A4EA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47" y="5125294"/>
            <a:ext cx="820639" cy="820639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1C97CE5-E87D-4404-9DC2-AB6F2E7FC70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26" y="1932001"/>
            <a:ext cx="773758" cy="773758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502B936B-6744-4E72-AD9A-D1CAB149C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53381"/>
            <a:ext cx="1796945" cy="286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8755CF-E082-4B12-9698-76469D0A2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230629"/>
            <a:ext cx="1796945" cy="129677"/>
          </a:xfrm>
          <a:prstGeom prst="rect">
            <a:avLst/>
          </a:prstGeom>
        </p:spPr>
      </p:pic>
      <p:pic>
        <p:nvPicPr>
          <p:cNvPr id="30" name="Picture 29" descr="A picture containing computer, computer, sitting&#10;&#10;Description automatically generated">
            <a:extLst>
              <a:ext uri="{FF2B5EF4-FFF2-40B4-BE49-F238E27FC236}">
                <a16:creationId xmlns:a16="http://schemas.microsoft.com/office/drawing/2014/main" id="{52CABB12-B2B9-4B55-A6B1-09510760A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91" y="5222233"/>
            <a:ext cx="1984360" cy="286402"/>
          </a:xfrm>
          <a:prstGeom prst="rect">
            <a:avLst/>
          </a:prstGeom>
        </p:spPr>
      </p:pic>
      <p:sp>
        <p:nvSpPr>
          <p:cNvPr id="32" name="Subtitle 2">
            <a:extLst>
              <a:ext uri="{FF2B5EF4-FFF2-40B4-BE49-F238E27FC236}">
                <a16:creationId xmlns:a16="http://schemas.microsoft.com/office/drawing/2014/main" id="{90111DE3-D6FF-4C22-B859-721E70E1BDF0}"/>
              </a:ext>
            </a:extLst>
          </p:cNvPr>
          <p:cNvSpPr txBox="1">
            <a:spLocks/>
          </p:cNvSpPr>
          <p:nvPr/>
        </p:nvSpPr>
        <p:spPr>
          <a:xfrm>
            <a:off x="8006262" y="5028928"/>
            <a:ext cx="3048000" cy="40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Alur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+mn-ea"/>
                <a:cs typeface="+mn-cs"/>
              </a:rPr>
              <a:t>informasi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1BBB6A6C-60AB-4029-BABA-62BAED1676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05" y="1934944"/>
            <a:ext cx="766662" cy="7732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7A3A8-87EE-1343-D740-541CC1AE3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D5D4-E60B-4849-B487-9EE1FEDF87E1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1429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87D0B1DB-F521-4666-BF69-BBEC77581745}"/>
              </a:ext>
            </a:extLst>
          </p:cNvPr>
          <p:cNvSpPr txBox="1"/>
          <p:nvPr/>
        </p:nvSpPr>
        <p:spPr>
          <a:xfrm>
            <a:off x="445167" y="256625"/>
            <a:ext cx="361669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rush Hand New" pitchFamily="50" charset="0"/>
                <a:ea typeface="맑은 고딕" panose="020B0503020000020004" pitchFamily="34" charset="-127"/>
                <a:cs typeface="Arial" panose="020B0604020202020204" pitchFamily="34" charset="0"/>
              </a:rPr>
              <a:t>Enterprise Manageability Diagram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E07583-DA31-4AAC-83CD-3D5E18A78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67" y="0"/>
            <a:ext cx="7792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1044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62AE95-6A81-4663-B600-153550434235}"/>
              </a:ext>
            </a:extLst>
          </p:cNvPr>
          <p:cNvSpPr txBox="1"/>
          <p:nvPr/>
        </p:nvSpPr>
        <p:spPr>
          <a:xfrm>
            <a:off x="5605268" y="1623716"/>
            <a:ext cx="6339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interaksi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TripReservationSite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terdapat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proses “Trip Access”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dua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entitas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yakni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Trip-T1 dan Trip-T2.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Terjadi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migrasi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data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entitas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Trip-T1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Trip-T2.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14AC14-AF3D-4FF1-AF0F-2C3BE7C0D38D}"/>
              </a:ext>
            </a:extLst>
          </p:cNvPr>
          <p:cNvSpPr/>
          <p:nvPr/>
        </p:nvSpPr>
        <p:spPr>
          <a:xfrm>
            <a:off x="4944869" y="1667758"/>
            <a:ext cx="1329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01.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EB68FC-F0A8-4A4B-A6C7-F0FFDC196DA2}"/>
              </a:ext>
            </a:extLst>
          </p:cNvPr>
          <p:cNvSpPr txBox="1"/>
          <p:nvPr/>
        </p:nvSpPr>
        <p:spPr>
          <a:xfrm>
            <a:off x="5114533" y="337734"/>
            <a:ext cx="6994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riendly Schoolmates" panose="02000500000000000000" pitchFamily="2" charset="0"/>
                <a:ea typeface="맑은 고딕" panose="020B0503020000020004" pitchFamily="34" charset="-127"/>
                <a:cs typeface="Arial" panose="020B0604020202020204" pitchFamily="34" charset="0"/>
              </a:rPr>
              <a:t>CARA MEMBACA DIAGRAM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Friendly Schoolmates" panose="02000500000000000000" pitchFamily="2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BF410B-C1F6-43C4-8DA6-1063CD54D277}"/>
              </a:ext>
            </a:extLst>
          </p:cNvPr>
          <p:cNvSpPr txBox="1"/>
          <p:nvPr/>
        </p:nvSpPr>
        <p:spPr>
          <a:xfrm>
            <a:off x="5165333" y="889794"/>
            <a:ext cx="594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Enterprise Manageability Diagram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ABFCBF-7D42-4B8E-839F-EB9D8FC4CC6C}"/>
              </a:ext>
            </a:extLst>
          </p:cNvPr>
          <p:cNvSpPr txBox="1"/>
          <p:nvPr/>
        </p:nvSpPr>
        <p:spPr>
          <a:xfrm>
            <a:off x="5600699" y="2729308"/>
            <a:ext cx="6267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aplikasi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TripPortfolioManager-V2,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terdapat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flow “Travel”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entitas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Trip-T1,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terdapat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migrasi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pula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aplikasi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ini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Trip-T2. Dari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aplikasi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TripPortfolio-V2 juga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mengirim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data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database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PortfolioRepository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1D4D9A-8083-4425-9072-AF4C76A11F70}"/>
              </a:ext>
            </a:extLst>
          </p:cNvPr>
          <p:cNvSpPr/>
          <p:nvPr/>
        </p:nvSpPr>
        <p:spPr>
          <a:xfrm>
            <a:off x="4940300" y="2773350"/>
            <a:ext cx="1329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02.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9B4C66-0A1B-4A90-885B-AFEF3FF45405}"/>
              </a:ext>
            </a:extLst>
          </p:cNvPr>
          <p:cNvSpPr txBox="1"/>
          <p:nvPr/>
        </p:nvSpPr>
        <p:spPr>
          <a:xfrm>
            <a:off x="5600699" y="4081121"/>
            <a:ext cx="6267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entitas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Trip-T2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secara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langsung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mengirim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data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database Repository-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DiscountTravel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, dan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dari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database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PortfolioRepository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juga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terdapat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migrasi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data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komponen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 database Repository-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DiscountTravel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.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5A0ABA-EE0B-47A6-BDA6-2023560BDB84}"/>
              </a:ext>
            </a:extLst>
          </p:cNvPr>
          <p:cNvSpPr/>
          <p:nvPr/>
        </p:nvSpPr>
        <p:spPr>
          <a:xfrm>
            <a:off x="4940300" y="4125163"/>
            <a:ext cx="1329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fia Pro Regular" panose="020B0000000000000000" pitchFamily="34" charset="0"/>
                <a:ea typeface="맑은 고딕" panose="020B0503020000020004" pitchFamily="34" charset="-127"/>
                <a:cs typeface="+mn-cs"/>
              </a:rPr>
              <a:t>03.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fia Pro Regular" panose="020B0000000000000000" pitchFamily="34" charset="0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1177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Simbol</a:t>
            </a:r>
            <a:r>
              <a:rPr lang="en-US" sz="4000" dirty="0"/>
              <a:t> </a:t>
            </a:r>
            <a:r>
              <a:rPr lang="en-US" sz="4000" dirty="0" err="1"/>
              <a:t>utama</a:t>
            </a:r>
            <a:r>
              <a:rPr lang="en-US" sz="4000" dirty="0"/>
              <a:t> yang </a:t>
            </a:r>
            <a:r>
              <a:rPr lang="en-US" sz="4000" dirty="0" err="1"/>
              <a:t>dipergunakan</a:t>
            </a:r>
            <a:r>
              <a:rPr lang="en-US" sz="4000" dirty="0"/>
              <a:t> </a:t>
            </a:r>
            <a:r>
              <a:rPr lang="en-US" sz="4000" dirty="0" err="1"/>
              <a:t>dalam</a:t>
            </a:r>
            <a:r>
              <a:rPr lang="en-US" sz="4000" dirty="0"/>
              <a:t> </a:t>
            </a:r>
            <a:r>
              <a:rPr lang="en-US" sz="4000" dirty="0" err="1"/>
              <a:t>pemodelan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43" r="43104" b="64211"/>
          <a:stretch/>
        </p:blipFill>
        <p:spPr>
          <a:xfrm>
            <a:off x="937093" y="2165806"/>
            <a:ext cx="869014" cy="1477876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2"/>
          <a:srcRect l="10715" t="75324" r="7477" b="1911"/>
          <a:stretch/>
        </p:blipFill>
        <p:spPr>
          <a:xfrm>
            <a:off x="979133" y="4645573"/>
            <a:ext cx="977462" cy="798785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 rotWithShape="1">
          <a:blip r:embed="rId2"/>
          <a:srcRect t="45825" r="34306" b="34708"/>
          <a:stretch/>
        </p:blipFill>
        <p:spPr>
          <a:xfrm>
            <a:off x="979133" y="3819236"/>
            <a:ext cx="784931" cy="6831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91255" y="2291255"/>
            <a:ext cx="85241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Provided Services: </a:t>
            </a:r>
          </a:p>
          <a:p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service component, </a:t>
            </a:r>
            <a:r>
              <a:rPr lang="en-US" dirty="0" err="1"/>
              <a:t>melalui</a:t>
            </a:r>
            <a:r>
              <a:rPr lang="en-US" dirty="0"/>
              <a:t> service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terdefinisi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Required Services:</a:t>
            </a:r>
          </a:p>
          <a:p>
            <a:r>
              <a:rPr lang="en-US" dirty="0"/>
              <a:t>Service yang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service component.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provided services (</a:t>
            </a:r>
            <a:r>
              <a:rPr lang="en-US" dirty="0" err="1"/>
              <a:t>komponen</a:t>
            </a:r>
            <a:r>
              <a:rPr lang="en-US" dirty="0"/>
              <a:t> lain) yang </a:t>
            </a:r>
            <a:r>
              <a:rPr lang="en-US" dirty="0" err="1"/>
              <a:t>mempunyai</a:t>
            </a:r>
            <a:r>
              <a:rPr lang="en-US" dirty="0"/>
              <a:t> interface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sama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Persistent entity:</a:t>
            </a:r>
          </a:p>
          <a:p>
            <a:r>
              <a:rPr lang="en-US" dirty="0" err="1"/>
              <a:t>Entitas</a:t>
            </a:r>
            <a:r>
              <a:rPr lang="en-US" dirty="0"/>
              <a:t> yang </a:t>
            </a:r>
            <a:r>
              <a:rPr lang="en-US" dirty="0" err="1"/>
              <a:t>dipertimbangkan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level logical. </a:t>
            </a:r>
            <a:r>
              <a:rPr lang="en-US" dirty="0" err="1"/>
              <a:t>Direpresentasikan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persistent entities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Message:</a:t>
            </a:r>
          </a:p>
          <a:p>
            <a:r>
              <a:rPr lang="en-US" dirty="0" err="1"/>
              <a:t>Aliran</a:t>
            </a:r>
            <a:r>
              <a:rPr lang="en-US" dirty="0"/>
              <a:t> </a:t>
            </a:r>
            <a:r>
              <a:rPr lang="en-US" dirty="0" err="1"/>
              <a:t>pertukaran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(IS’s services) (kadang2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object </a:t>
            </a:r>
            <a:r>
              <a:rPr lang="en-US" dirty="0" err="1"/>
              <a:t>atau</a:t>
            </a:r>
            <a:r>
              <a:rPr lang="en-US" dirty="0"/>
              <a:t> business data type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B70C0-B7B5-7CBA-798F-52560518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BE8CD-2AA1-4F3C-89E0-0F8CC73E5215}" type="slidenum">
              <a:rPr lang="id-ID" smtClean="0">
                <a:solidFill>
                  <a:srgbClr val="04617B">
                    <a:shade val="90000"/>
                  </a:srgbClr>
                </a:solidFill>
              </a:rPr>
              <a:pPr/>
              <a:t>8</a:t>
            </a:fld>
            <a:endParaRPr lang="id-ID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27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BF1E-7581-4156-90BC-B49E5B06F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 dirty="0"/>
              <a:t>ARSITEKTUR APLIKASI</a:t>
            </a:r>
            <a:endParaRPr lang="en-ID" sz="3600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4DDEB9-AB3C-423C-862E-1A03C6B3C6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4412867"/>
              </p:ext>
            </p:extLst>
          </p:nvPr>
        </p:nvGraphicFramePr>
        <p:xfrm>
          <a:off x="4223982" y="3752850"/>
          <a:ext cx="7485413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view of a city at sunset&#10;&#10;Description automatically generated">
            <a:extLst>
              <a:ext uri="{FF2B5EF4-FFF2-40B4-BE49-F238E27FC236}">
                <a16:creationId xmlns:a16="http://schemas.microsoft.com/office/drawing/2014/main" id="{31FED26B-CE35-4439-A97F-325C5D72E2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6" b="2294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3CDDE-0D33-693F-6C43-483E17F3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908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2D1EB03BA8E8324EAF8417FAE10A11EC" ma:contentTypeVersion="2" ma:contentTypeDescription="Buat sebuah dokumen baru." ma:contentTypeScope="" ma:versionID="2e0d00fb84eb0c21d2625e06dc019768">
  <xsd:schema xmlns:xsd="http://www.w3.org/2001/XMLSchema" xmlns:xs="http://www.w3.org/2001/XMLSchema" xmlns:p="http://schemas.microsoft.com/office/2006/metadata/properties" xmlns:ns3="c6f5997d-b682-4c6a-99e4-9141d7570ba9" targetNamespace="http://schemas.microsoft.com/office/2006/metadata/properties" ma:root="true" ma:fieldsID="ab458c58cf4cbd1b41e752b476e673f0" ns3:_="">
    <xsd:import namespace="c6f5997d-b682-4c6a-99e4-9141d7570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f5997d-b682-4c6a-99e4-9141d7570b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BF15E2-E7E7-46EA-9153-1F8FA5ADF2C9}">
  <ds:schemaRefs>
    <ds:schemaRef ds:uri="c6f5997d-b682-4c6a-99e4-9141d7570b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ED2F294-A155-4644-B291-ABB0FE6B1EAC}">
  <ds:schemaRefs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c6f5997d-b682-4c6a-99e4-9141d7570ba9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11012B2-7560-4A7B-8323-8DECB0E5A5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4537</Words>
  <Application>Microsoft Office PowerPoint</Application>
  <PresentationFormat>Widescreen</PresentationFormat>
  <Paragraphs>467</Paragraphs>
  <Slides>76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76</vt:i4>
      </vt:variant>
    </vt:vector>
  </HeadingPairs>
  <TitlesOfParts>
    <vt:vector size="95" baseType="lpstr">
      <vt:lpstr>Arial</vt:lpstr>
      <vt:lpstr>Brush Hand New</vt:lpstr>
      <vt:lpstr>Calibri</vt:lpstr>
      <vt:lpstr>Century Gothic</vt:lpstr>
      <vt:lpstr>Constantia</vt:lpstr>
      <vt:lpstr>Courier New</vt:lpstr>
      <vt:lpstr>Friendly Schoolmates</vt:lpstr>
      <vt:lpstr>Livvic</vt:lpstr>
      <vt:lpstr>Quicksand</vt:lpstr>
      <vt:lpstr>Quicksand Light</vt:lpstr>
      <vt:lpstr>Roboto Condensed Light</vt:lpstr>
      <vt:lpstr>Segoe UI Light</vt:lpstr>
      <vt:lpstr>Sofia Pro Regular</vt:lpstr>
      <vt:lpstr>Söhne</vt:lpstr>
      <vt:lpstr>Wingdings 2</vt:lpstr>
      <vt:lpstr>Wingdings 3</vt:lpstr>
      <vt:lpstr>Flow</vt:lpstr>
      <vt:lpstr>Ion Boardroom</vt:lpstr>
      <vt:lpstr>Vapor Trail</vt:lpstr>
      <vt:lpstr>MODUL 5 ARSITEKTUR APLIKASI</vt:lpstr>
      <vt:lpstr>PENDAHULUAN</vt:lpstr>
      <vt:lpstr>PENDAHULUAN</vt:lpstr>
      <vt:lpstr>ARSITEKTUR SOA</vt:lpstr>
      <vt:lpstr>ARSITEKTUR SOA</vt:lpstr>
      <vt:lpstr>ARSITEKTUR SOA</vt:lpstr>
      <vt:lpstr>Simbol utama yang dipergunakan dalam pemodelan</vt:lpstr>
      <vt:lpstr>Simbol utama yang dipergunakan dalam pemodelan</vt:lpstr>
      <vt:lpstr>ARSITEKTUR APLIKASI</vt:lpstr>
      <vt:lpstr>APPLICATION COMMUNICATION DIAGRAM</vt:lpstr>
      <vt:lpstr>APPLICATION COMMUNICATION DIAGRAM</vt:lpstr>
      <vt:lpstr>Komponen Utama Application Communication Diagram</vt:lpstr>
      <vt:lpstr>Fungsi Application Communication Diagram</vt:lpstr>
      <vt:lpstr>MANFAAT APPLICATION COMMUNICATION DIAGRAM</vt:lpstr>
      <vt:lpstr>PowerPoint Presentation</vt:lpstr>
      <vt:lpstr>PowerPoint Presentation</vt:lpstr>
      <vt:lpstr>APPLICATION COMMUNICATION DIAGRAM</vt:lpstr>
      <vt:lpstr>APPLICATION COMMUNICATION DIAGRAM</vt:lpstr>
      <vt:lpstr>APPLICATION COMMUNICATION DIAGRAM</vt:lpstr>
      <vt:lpstr>PowerPoint Presentation</vt:lpstr>
      <vt:lpstr>APPLICATION MIGRATION DIAGRAM</vt:lpstr>
      <vt:lpstr>APPLICATION MIGRATION DIAGRAM</vt:lpstr>
      <vt:lpstr>Komponen Application Migration Diagram</vt:lpstr>
      <vt:lpstr>Komponen Application Migration Diagram</vt:lpstr>
      <vt:lpstr>Fungsi dan Manfaat  Application Migration Diagram</vt:lpstr>
      <vt:lpstr>Fungsi dan Manfaat  Application Migration Diagram</vt:lpstr>
      <vt:lpstr>Penggunaan dalam Konteks Bisnis</vt:lpstr>
      <vt:lpstr>PowerPoint Presentation</vt:lpstr>
      <vt:lpstr>APPLICATION MIGRATION DIAGRAM</vt:lpstr>
      <vt:lpstr>APPLICATION MIGRATION DIAGRAM</vt:lpstr>
      <vt:lpstr>PowerPoint Presentation</vt:lpstr>
      <vt:lpstr>PowerPoint Presentation</vt:lpstr>
      <vt:lpstr>Application And User Location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Simbol Dari Application And User Location Diagram</vt:lpstr>
      <vt:lpstr>Contoh Application And User Location Diagram</vt:lpstr>
      <vt:lpstr>Narasi Dari Contoh Application And User Location Diagram</vt:lpstr>
      <vt:lpstr>Narasi Dari Contoh Application And User Location Diagram</vt:lpstr>
      <vt:lpstr>System 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Simbol Dari System Use Case Diagram</vt:lpstr>
      <vt:lpstr>Contoh System Use Case Diagram</vt:lpstr>
      <vt:lpstr>Narasi Dari Contoh System Use Case Diagram</vt:lpstr>
      <vt:lpstr>Narasi Dari Contoh System 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Pengenalan Simbol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Pengenalan Simbol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ARSITEKTUR SISTEM INFORMASI</dc:title>
  <dc:creator>NABELLA DESYAWULANSARI(570876)</dc:creator>
  <cp:lastModifiedBy>Haa Rier</cp:lastModifiedBy>
  <cp:revision>138</cp:revision>
  <dcterms:created xsi:type="dcterms:W3CDTF">2020-10-02T13:41:40Z</dcterms:created>
  <dcterms:modified xsi:type="dcterms:W3CDTF">2024-03-31T03:48:44Z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0x0101002D1EB03BA8E8324EAF8417FAE10A11EC</vt:lpwstr>
  </property>
</Properties>
</file>